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60" r:id="rId2"/>
  </p:sldMasterIdLst>
  <p:sldIdLst>
    <p:sldId id="281" r:id="rId3"/>
    <p:sldId id="266" r:id="rId4"/>
    <p:sldId id="259" r:id="rId5"/>
    <p:sldId id="285" r:id="rId6"/>
    <p:sldId id="260" r:id="rId7"/>
    <p:sldId id="262" r:id="rId8"/>
    <p:sldId id="269" r:id="rId9"/>
    <p:sldId id="283" r:id="rId10"/>
    <p:sldId id="271" r:id="rId11"/>
    <p:sldId id="284" r:id="rId12"/>
    <p:sldId id="274" r:id="rId13"/>
    <p:sldId id="275" r:id="rId14"/>
    <p:sldId id="276" r:id="rId15"/>
    <p:sldId id="277" r:id="rId16"/>
    <p:sldId id="278" r:id="rId17"/>
    <p:sldId id="279" r:id="rId18"/>
    <p:sldId id="282"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95C5B-FFA6-18CC-28C5-552657B83803}" v="3" dt="2021-01-30T14:50:32.490"/>
    <p1510:client id="{1F0E3542-4448-A442-D51C-A18C70A2DE36}" v="18" dt="2021-01-31T15:47:13.787"/>
    <p1510:client id="{2B3FA340-8F70-4A8C-67F4-C6CCA94EB9EC}" v="176" dt="2021-01-31T09:57:43.288"/>
    <p1510:client id="{5BF57E3C-90D5-A2D5-91AC-ADD87A721F53}" v="398" dt="2021-01-31T12:01:35.163"/>
    <p1510:client id="{60AB5DE3-EE86-FCFF-38E6-0A87185BADE3}" v="8" dt="2021-02-01T08:28:01.792"/>
    <p1510:client id="{7675ACF5-F125-A11D-F169-3EA02C983523}" v="2234" dt="2021-01-31T15:09:19.532"/>
    <p1510:client id="{A1CBB820-C391-4827-886B-11EE09C96AC8}" v="1" dt="2021-01-30T14:52:30.182"/>
    <p1510:client id="{D7E261BC-4B82-6149-D375-E08C699BCB12}" v="7" dt="2021-01-30T14:55:02.814"/>
    <p1510:client id="{DD3640EB-F816-684C-20C0-AE3F66228ED2}" v="205" dt="2021-01-31T16:05:52.964"/>
    <p1510:client id="{E179AAD8-1F52-D8AE-BCCC-D17A3E4F422F}" v="579" dt="2021-01-31T16:24:10.721"/>
    <p1510:client id="{E91201B2-1E46-DB4D-9281-1938523D9BF0}" v="638" dt="2021-01-31T14:40:59.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476"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min  Ghassan" userId="S::pupil_yasmin_h@jgacademy.co.uk::2b6c8894-66eb-4a30-b12f-f8225da516f9" providerId="AD" clId="Web-{7675ACF5-F125-A11D-F169-3EA02C983523}"/>
    <pc:docChg chg="addSld modSld">
      <pc:chgData name="Yasmin  Ghassan" userId="S::pupil_yasmin_h@jgacademy.co.uk::2b6c8894-66eb-4a30-b12f-f8225da516f9" providerId="AD" clId="Web-{7675ACF5-F125-A11D-F169-3EA02C983523}" dt="2021-01-31T15:09:19.532" v="1152" actId="20577"/>
      <pc:docMkLst>
        <pc:docMk/>
      </pc:docMkLst>
      <pc:sldChg chg="modSp">
        <pc:chgData name="Yasmin  Ghassan" userId="S::pupil_yasmin_h@jgacademy.co.uk::2b6c8894-66eb-4a30-b12f-f8225da516f9" providerId="AD" clId="Web-{7675ACF5-F125-A11D-F169-3EA02C983523}" dt="2021-01-31T14:54:39.819" v="1011" actId="20577"/>
        <pc:sldMkLst>
          <pc:docMk/>
          <pc:sldMk cId="443109575" sldId="259"/>
        </pc:sldMkLst>
        <pc:spChg chg="mod">
          <ac:chgData name="Yasmin  Ghassan" userId="S::pupil_yasmin_h@jgacademy.co.uk::2b6c8894-66eb-4a30-b12f-f8225da516f9" providerId="AD" clId="Web-{7675ACF5-F125-A11D-F169-3EA02C983523}" dt="2021-01-31T14:54:39.819" v="1011" actId="20577"/>
          <ac:spMkLst>
            <pc:docMk/>
            <pc:sldMk cId="443109575" sldId="259"/>
            <ac:spMk id="8" creationId="{E1B53D74-C9B1-411C-8046-F660328D9A7B}"/>
          </ac:spMkLst>
        </pc:spChg>
        <pc:spChg chg="mod">
          <ac:chgData name="Yasmin  Ghassan" userId="S::pupil_yasmin_h@jgacademy.co.uk::2b6c8894-66eb-4a30-b12f-f8225da516f9" providerId="AD" clId="Web-{7675ACF5-F125-A11D-F169-3EA02C983523}" dt="2021-01-31T14:54:25.334" v="1009" actId="20577"/>
          <ac:spMkLst>
            <pc:docMk/>
            <pc:sldMk cId="443109575" sldId="259"/>
            <ac:spMk id="10" creationId="{D4909402-F5D9-4DE9-B1A4-ABBCCA781B17}"/>
          </ac:spMkLst>
        </pc:spChg>
        <pc:picChg chg="mod">
          <ac:chgData name="Yasmin  Ghassan" userId="S::pupil_yasmin_h@jgacademy.co.uk::2b6c8894-66eb-4a30-b12f-f8225da516f9" providerId="AD" clId="Web-{7675ACF5-F125-A11D-F169-3EA02C983523}" dt="2021-01-31T14:54:34.256" v="1010" actId="1076"/>
          <ac:picMkLst>
            <pc:docMk/>
            <pc:sldMk cId="443109575" sldId="259"/>
            <ac:picMk id="9" creationId="{5C3DF9C6-8C06-4573-AA41-69EE0D0EEF62}"/>
          </ac:picMkLst>
        </pc:picChg>
      </pc:sldChg>
      <pc:sldChg chg="addSp delSp modSp new mod setBg">
        <pc:chgData name="Yasmin  Ghassan" userId="S::pupil_yasmin_h@jgacademy.co.uk::2b6c8894-66eb-4a30-b12f-f8225da516f9" providerId="AD" clId="Web-{7675ACF5-F125-A11D-F169-3EA02C983523}" dt="2021-01-31T15:09:19.532" v="1152" actId="20577"/>
        <pc:sldMkLst>
          <pc:docMk/>
          <pc:sldMk cId="353416531" sldId="285"/>
        </pc:sldMkLst>
        <pc:spChg chg="mod">
          <ac:chgData name="Yasmin  Ghassan" userId="S::pupil_yasmin_h@jgacademy.co.uk::2b6c8894-66eb-4a30-b12f-f8225da516f9" providerId="AD" clId="Web-{7675ACF5-F125-A11D-F169-3EA02C983523}" dt="2021-01-31T14:56:59.604" v="1017"/>
          <ac:spMkLst>
            <pc:docMk/>
            <pc:sldMk cId="353416531" sldId="285"/>
            <ac:spMk id="2" creationId="{AA837139-B7AD-4F84-8EA8-FD62BD386656}"/>
          </ac:spMkLst>
        </pc:spChg>
        <pc:spChg chg="add del mod">
          <ac:chgData name="Yasmin  Ghassan" userId="S::pupil_yasmin_h@jgacademy.co.uk::2b6c8894-66eb-4a30-b12f-f8225da516f9" providerId="AD" clId="Web-{7675ACF5-F125-A11D-F169-3EA02C983523}" dt="2021-01-31T13:33:52.195" v="207"/>
          <ac:spMkLst>
            <pc:docMk/>
            <pc:sldMk cId="353416531" sldId="285"/>
            <ac:spMk id="3" creationId="{F266206A-0C7D-4F05-935C-7CF27A090817}"/>
          </ac:spMkLst>
        </pc:spChg>
        <pc:spChg chg="add del mod">
          <ac:chgData name="Yasmin  Ghassan" userId="S::pupil_yasmin_h@jgacademy.co.uk::2b6c8894-66eb-4a30-b12f-f8225da516f9" providerId="AD" clId="Web-{7675ACF5-F125-A11D-F169-3EA02C983523}" dt="2021-01-31T15:03:30.801" v="1022"/>
          <ac:spMkLst>
            <pc:docMk/>
            <pc:sldMk cId="353416531" sldId="285"/>
            <ac:spMk id="4" creationId="{37D16716-A879-428E-82DF-54491855CA90}"/>
          </ac:spMkLst>
        </pc:spChg>
        <pc:spChg chg="add del mod">
          <ac:chgData name="Yasmin  Ghassan" userId="S::pupil_yasmin_h@jgacademy.co.uk::2b6c8894-66eb-4a30-b12f-f8225da516f9" providerId="AD" clId="Web-{7675ACF5-F125-A11D-F169-3EA02C983523}" dt="2021-01-31T13:35:22.400" v="227"/>
          <ac:spMkLst>
            <pc:docMk/>
            <pc:sldMk cId="353416531" sldId="285"/>
            <ac:spMk id="4" creationId="{F4D09998-C582-4BA9-9897-16AAF7499360}"/>
          </ac:spMkLst>
        </pc:spChg>
        <pc:spChg chg="add mod ord">
          <ac:chgData name="Yasmin  Ghassan" userId="S::pupil_yasmin_h@jgacademy.co.uk::2b6c8894-66eb-4a30-b12f-f8225da516f9" providerId="AD" clId="Web-{7675ACF5-F125-A11D-F169-3EA02C983523}" dt="2021-01-31T15:09:19.532" v="1152" actId="20577"/>
          <ac:spMkLst>
            <pc:docMk/>
            <pc:sldMk cId="353416531" sldId="285"/>
            <ac:spMk id="13" creationId="{DBE68C25-E904-450B-968F-E05F11684498}"/>
          </ac:spMkLst>
        </pc:spChg>
        <pc:spChg chg="add del mod">
          <ac:chgData name="Yasmin  Ghassan" userId="S::pupil_yasmin_h@jgacademy.co.uk::2b6c8894-66eb-4a30-b12f-f8225da516f9" providerId="AD" clId="Web-{7675ACF5-F125-A11D-F169-3EA02C983523}" dt="2021-01-31T13:36:48.526" v="239"/>
          <ac:spMkLst>
            <pc:docMk/>
            <pc:sldMk cId="353416531" sldId="285"/>
            <ac:spMk id="15" creationId="{E63E717A-BDE6-45C6-A91A-BDD911A95748}"/>
          </ac:spMkLst>
        </pc:spChg>
        <pc:spChg chg="add del mod">
          <ac:chgData name="Yasmin  Ghassan" userId="S::pupil_yasmin_h@jgacademy.co.uk::2b6c8894-66eb-4a30-b12f-f8225da516f9" providerId="AD" clId="Web-{7675ACF5-F125-A11D-F169-3EA02C983523}" dt="2021-01-31T13:37:56.606" v="249"/>
          <ac:spMkLst>
            <pc:docMk/>
            <pc:sldMk cId="353416531" sldId="285"/>
            <ac:spMk id="19" creationId="{58A5CA75-579B-4A64-B0D2-03B6A7F3C380}"/>
          </ac:spMkLst>
        </pc:spChg>
        <pc:spChg chg="add del">
          <ac:chgData name="Yasmin  Ghassan" userId="S::pupil_yasmin_h@jgacademy.co.uk::2b6c8894-66eb-4a30-b12f-f8225da516f9" providerId="AD" clId="Web-{7675ACF5-F125-A11D-F169-3EA02C983523}" dt="2021-01-31T13:37:38.090" v="243"/>
          <ac:spMkLst>
            <pc:docMk/>
            <pc:sldMk cId="353416531" sldId="285"/>
            <ac:spMk id="24" creationId="{327D73B4-9F5C-4A64-A179-51B9500CB8B5}"/>
          </ac:spMkLst>
        </pc:spChg>
        <pc:spChg chg="add del">
          <ac:chgData name="Yasmin  Ghassan" userId="S::pupil_yasmin_h@jgacademy.co.uk::2b6c8894-66eb-4a30-b12f-f8225da516f9" providerId="AD" clId="Web-{7675ACF5-F125-A11D-F169-3EA02C983523}" dt="2021-01-31T13:37:38.090" v="243"/>
          <ac:spMkLst>
            <pc:docMk/>
            <pc:sldMk cId="353416531" sldId="285"/>
            <ac:spMk id="26" creationId="{C1F06963-6374-4B48-844F-071A9BAAAE02}"/>
          </ac:spMkLst>
        </pc:spChg>
        <pc:spChg chg="add del">
          <ac:chgData name="Yasmin  Ghassan" userId="S::pupil_yasmin_h@jgacademy.co.uk::2b6c8894-66eb-4a30-b12f-f8225da516f9" providerId="AD" clId="Web-{7675ACF5-F125-A11D-F169-3EA02C983523}" dt="2021-01-31T13:37:38.090" v="243"/>
          <ac:spMkLst>
            <pc:docMk/>
            <pc:sldMk cId="353416531" sldId="285"/>
            <ac:spMk id="28" creationId="{6CB927A4-E432-4310-9CD5-E89FF5063179}"/>
          </ac:spMkLst>
        </pc:spChg>
        <pc:spChg chg="add del">
          <ac:chgData name="Yasmin  Ghassan" userId="S::pupil_yasmin_h@jgacademy.co.uk::2b6c8894-66eb-4a30-b12f-f8225da516f9" providerId="AD" clId="Web-{7675ACF5-F125-A11D-F169-3EA02C983523}" dt="2021-01-31T13:37:38.090" v="243"/>
          <ac:spMkLst>
            <pc:docMk/>
            <pc:sldMk cId="353416531" sldId="285"/>
            <ac:spMk id="30" creationId="{1453BF6C-B012-48B7-B4E8-6D7AC7C27D02}"/>
          </ac:spMkLst>
        </pc:spChg>
        <pc:spChg chg="add del">
          <ac:chgData name="Yasmin  Ghassan" userId="S::pupil_yasmin_h@jgacademy.co.uk::2b6c8894-66eb-4a30-b12f-f8225da516f9" providerId="AD" clId="Web-{7675ACF5-F125-A11D-F169-3EA02C983523}" dt="2021-01-31T13:37:38.090" v="243"/>
          <ac:spMkLst>
            <pc:docMk/>
            <pc:sldMk cId="353416531" sldId="285"/>
            <ac:spMk id="32" creationId="{E3020543-B24B-4EC4-8FFC-8DD88EEA91A8}"/>
          </ac:spMkLst>
        </pc:spChg>
        <pc:spChg chg="add del">
          <ac:chgData name="Yasmin  Ghassan" userId="S::pupil_yasmin_h@jgacademy.co.uk::2b6c8894-66eb-4a30-b12f-f8225da516f9" providerId="AD" clId="Web-{7675ACF5-F125-A11D-F169-3EA02C983523}" dt="2021-01-31T14:56:59.604" v="1017"/>
          <ac:spMkLst>
            <pc:docMk/>
            <pc:sldMk cId="353416531" sldId="285"/>
            <ac:spMk id="41" creationId="{8D1AA55E-40D5-461B-A5A8-4AE8AAB71B08}"/>
          </ac:spMkLst>
        </pc:spChg>
        <pc:spChg chg="add del">
          <ac:chgData name="Yasmin  Ghassan" userId="S::pupil_yasmin_h@jgacademy.co.uk::2b6c8894-66eb-4a30-b12f-f8225da516f9" providerId="AD" clId="Web-{7675ACF5-F125-A11D-F169-3EA02C983523}" dt="2021-01-31T14:56:59.604" v="1017"/>
          <ac:spMkLst>
            <pc:docMk/>
            <pc:sldMk cId="353416531" sldId="285"/>
            <ac:spMk id="45" creationId="{6CB927A4-E432-4310-9CD5-E89FF5063179}"/>
          </ac:spMkLst>
        </pc:spChg>
        <pc:spChg chg="add del">
          <ac:chgData name="Yasmin  Ghassan" userId="S::pupil_yasmin_h@jgacademy.co.uk::2b6c8894-66eb-4a30-b12f-f8225da516f9" providerId="AD" clId="Web-{7675ACF5-F125-A11D-F169-3EA02C983523}" dt="2021-01-31T14:56:59.604" v="1017"/>
          <ac:spMkLst>
            <pc:docMk/>
            <pc:sldMk cId="353416531" sldId="285"/>
            <ac:spMk id="47" creationId="{E3020543-B24B-4EC4-8FFC-8DD88EEA91A8}"/>
          </ac:spMkLst>
        </pc:spChg>
        <pc:spChg chg="add">
          <ac:chgData name="Yasmin  Ghassan" userId="S::pupil_yasmin_h@jgacademy.co.uk::2b6c8894-66eb-4a30-b12f-f8225da516f9" providerId="AD" clId="Web-{7675ACF5-F125-A11D-F169-3EA02C983523}" dt="2021-01-31T14:56:59.604" v="1017"/>
          <ac:spMkLst>
            <pc:docMk/>
            <pc:sldMk cId="353416531" sldId="285"/>
            <ac:spMk id="54" creationId="{8D1AA55E-40D5-461B-A5A8-4AE8AAB71B08}"/>
          </ac:spMkLst>
        </pc:spChg>
        <pc:spChg chg="add">
          <ac:chgData name="Yasmin  Ghassan" userId="S::pupil_yasmin_h@jgacademy.co.uk::2b6c8894-66eb-4a30-b12f-f8225da516f9" providerId="AD" clId="Web-{7675ACF5-F125-A11D-F169-3EA02C983523}" dt="2021-01-31T14:56:59.604" v="1017"/>
          <ac:spMkLst>
            <pc:docMk/>
            <pc:sldMk cId="353416531" sldId="285"/>
            <ac:spMk id="58" creationId="{6CB927A4-E432-4310-9CD5-E89FF5063179}"/>
          </ac:spMkLst>
        </pc:spChg>
        <pc:spChg chg="add">
          <ac:chgData name="Yasmin  Ghassan" userId="S::pupil_yasmin_h@jgacademy.co.uk::2b6c8894-66eb-4a30-b12f-f8225da516f9" providerId="AD" clId="Web-{7675ACF5-F125-A11D-F169-3EA02C983523}" dt="2021-01-31T14:56:59.604" v="1017"/>
          <ac:spMkLst>
            <pc:docMk/>
            <pc:sldMk cId="353416531" sldId="285"/>
            <ac:spMk id="60" creationId="{E3020543-B24B-4EC4-8FFC-8DD88EEA91A8}"/>
          </ac:spMkLst>
        </pc:spChg>
        <pc:spChg chg="add">
          <ac:chgData name="Yasmin  Ghassan" userId="S::pupil_yasmin_h@jgacademy.co.uk::2b6c8894-66eb-4a30-b12f-f8225da516f9" providerId="AD" clId="Web-{7675ACF5-F125-A11D-F169-3EA02C983523}" dt="2021-01-31T14:56:59.604" v="1017"/>
          <ac:spMkLst>
            <pc:docMk/>
            <pc:sldMk cId="353416531" sldId="285"/>
            <ac:spMk id="62" creationId="{1453BF6C-B012-48B7-B4E8-6D7AC7C27D02}"/>
          </ac:spMkLst>
        </pc:spChg>
        <pc:picChg chg="add del mod">
          <ac:chgData name="Yasmin  Ghassan" userId="S::pupil_yasmin_h@jgacademy.co.uk::2b6c8894-66eb-4a30-b12f-f8225da516f9" providerId="AD" clId="Web-{7675ACF5-F125-A11D-F169-3EA02C983523}" dt="2021-01-31T15:03:30.801" v="1022"/>
          <ac:picMkLst>
            <pc:docMk/>
            <pc:sldMk cId="353416531" sldId="285"/>
            <ac:picMk id="3" creationId="{EBEA2FA1-202A-46F1-9A57-D9DE093DF82A}"/>
          </ac:picMkLst>
        </pc:picChg>
        <pc:picChg chg="add del ord">
          <ac:chgData name="Yasmin  Ghassan" userId="S::pupil_yasmin_h@jgacademy.co.uk::2b6c8894-66eb-4a30-b12f-f8225da516f9" providerId="AD" clId="Web-{7675ACF5-F125-A11D-F169-3EA02C983523}" dt="2021-01-31T13:34:44.368" v="217"/>
          <ac:picMkLst>
            <pc:docMk/>
            <pc:sldMk cId="353416531" sldId="285"/>
            <ac:picMk id="6" creationId="{0EFC33BE-E7F2-454C-B7A2-83C190E1D9EF}"/>
          </ac:picMkLst>
        </pc:picChg>
        <pc:picChg chg="add del">
          <ac:chgData name="Yasmin  Ghassan" userId="S::pupil_yasmin_h@jgacademy.co.uk::2b6c8894-66eb-4a30-b12f-f8225da516f9" providerId="AD" clId="Web-{7675ACF5-F125-A11D-F169-3EA02C983523}" dt="2021-01-31T13:35:02.837" v="220"/>
          <ac:picMkLst>
            <pc:docMk/>
            <pc:sldMk cId="353416531" sldId="285"/>
            <ac:picMk id="8" creationId="{BAB52150-494A-43F1-B200-DA529002079D}"/>
          </ac:picMkLst>
        </pc:picChg>
        <pc:picChg chg="add del">
          <ac:chgData name="Yasmin  Ghassan" userId="S::pupil_yasmin_h@jgacademy.co.uk::2b6c8894-66eb-4a30-b12f-f8225da516f9" providerId="AD" clId="Web-{7675ACF5-F125-A11D-F169-3EA02C983523}" dt="2021-01-31T13:35:06.431" v="222"/>
          <ac:picMkLst>
            <pc:docMk/>
            <pc:sldMk cId="353416531" sldId="285"/>
            <ac:picMk id="10" creationId="{EB0C5099-CFB0-4AF1-B75F-42211FCB8905}"/>
          </ac:picMkLst>
        </pc:picChg>
        <pc:picChg chg="add del mod">
          <ac:chgData name="Yasmin  Ghassan" userId="S::pupil_yasmin_h@jgacademy.co.uk::2b6c8894-66eb-4a30-b12f-f8225da516f9" providerId="AD" clId="Web-{7675ACF5-F125-A11D-F169-3EA02C983523}" dt="2021-01-31T13:35:36.073" v="232"/>
          <ac:picMkLst>
            <pc:docMk/>
            <pc:sldMk cId="353416531" sldId="285"/>
            <ac:picMk id="12" creationId="{405251D6-7FFB-4B28-9663-D7DA409D63DD}"/>
          </ac:picMkLst>
        </pc:picChg>
        <pc:picChg chg="add del mod">
          <ac:chgData name="Yasmin  Ghassan" userId="S::pupil_yasmin_h@jgacademy.co.uk::2b6c8894-66eb-4a30-b12f-f8225da516f9" providerId="AD" clId="Web-{7675ACF5-F125-A11D-F169-3EA02C983523}" dt="2021-01-31T13:36:48.526" v="239"/>
          <ac:picMkLst>
            <pc:docMk/>
            <pc:sldMk cId="353416531" sldId="285"/>
            <ac:picMk id="14" creationId="{73AD2E98-6357-41D1-BBC2-DEC3327B79E6}"/>
          </ac:picMkLst>
        </pc:picChg>
        <pc:picChg chg="add del mod">
          <ac:chgData name="Yasmin  Ghassan" userId="S::pupil_yasmin_h@jgacademy.co.uk::2b6c8894-66eb-4a30-b12f-f8225da516f9" providerId="AD" clId="Web-{7675ACF5-F125-A11D-F169-3EA02C983523}" dt="2021-01-31T13:37:34.637" v="242"/>
          <ac:picMkLst>
            <pc:docMk/>
            <pc:sldMk cId="353416531" sldId="285"/>
            <ac:picMk id="17" creationId="{528FD9C8-8157-46F6-BD02-B742C3CFFBBA}"/>
          </ac:picMkLst>
        </pc:picChg>
        <pc:picChg chg="add del mod">
          <ac:chgData name="Yasmin  Ghassan" userId="S::pupil_yasmin_h@jgacademy.co.uk::2b6c8894-66eb-4a30-b12f-f8225da516f9" providerId="AD" clId="Web-{7675ACF5-F125-A11D-F169-3EA02C983523}" dt="2021-01-31T13:37:51.012" v="245"/>
          <ac:picMkLst>
            <pc:docMk/>
            <pc:sldMk cId="353416531" sldId="285"/>
            <ac:picMk id="18" creationId="{6C4063C2-197B-4CC4-AA64-382F5B8ADB5E}"/>
          </ac:picMkLst>
        </pc:picChg>
        <pc:picChg chg="add del mod">
          <ac:chgData name="Yasmin  Ghassan" userId="S::pupil_yasmin_h@jgacademy.co.uk::2b6c8894-66eb-4a30-b12f-f8225da516f9" providerId="AD" clId="Web-{7675ACF5-F125-A11D-F169-3EA02C983523}" dt="2021-01-31T14:55:19.757" v="1016"/>
          <ac:picMkLst>
            <pc:docMk/>
            <pc:sldMk cId="353416531" sldId="285"/>
            <ac:picMk id="20" creationId="{3FF7F2CF-52BC-42A2-8060-7F72D7B51DCF}"/>
          </ac:picMkLst>
        </pc:picChg>
        <pc:cxnChg chg="add del">
          <ac:chgData name="Yasmin  Ghassan" userId="S::pupil_yasmin_h@jgacademy.co.uk::2b6c8894-66eb-4a30-b12f-f8225da516f9" providerId="AD" clId="Web-{7675ACF5-F125-A11D-F169-3EA02C983523}" dt="2021-01-31T13:37:38.090" v="243"/>
          <ac:cxnSpMkLst>
            <pc:docMk/>
            <pc:sldMk cId="353416531" sldId="285"/>
            <ac:cxnSpMk id="22" creationId="{5C05CAAB-DBA2-4548-AD5F-01BB97FBB207}"/>
          </ac:cxnSpMkLst>
        </pc:cxnChg>
        <pc:cxnChg chg="add del">
          <ac:chgData name="Yasmin  Ghassan" userId="S::pupil_yasmin_h@jgacademy.co.uk::2b6c8894-66eb-4a30-b12f-f8225da516f9" providerId="AD" clId="Web-{7675ACF5-F125-A11D-F169-3EA02C983523}" dt="2021-01-31T13:37:38.090" v="243"/>
          <ac:cxnSpMkLst>
            <pc:docMk/>
            <pc:sldMk cId="353416531" sldId="285"/>
            <ac:cxnSpMk id="34" creationId="{C49DA8F6-BCC1-4447-B54C-57856834B94B}"/>
          </ac:cxnSpMkLst>
        </pc:cxnChg>
        <pc:cxnChg chg="add del">
          <ac:chgData name="Yasmin  Ghassan" userId="S::pupil_yasmin_h@jgacademy.co.uk::2b6c8894-66eb-4a30-b12f-f8225da516f9" providerId="AD" clId="Web-{7675ACF5-F125-A11D-F169-3EA02C983523}" dt="2021-01-31T14:56:59.604" v="1017"/>
          <ac:cxnSpMkLst>
            <pc:docMk/>
            <pc:sldMk cId="353416531" sldId="285"/>
            <ac:cxnSpMk id="39" creationId="{5C05CAAB-DBA2-4548-AD5F-01BB97FBB207}"/>
          </ac:cxnSpMkLst>
        </pc:cxnChg>
        <pc:cxnChg chg="add del">
          <ac:chgData name="Yasmin  Ghassan" userId="S::pupil_yasmin_h@jgacademy.co.uk::2b6c8894-66eb-4a30-b12f-f8225da516f9" providerId="AD" clId="Web-{7675ACF5-F125-A11D-F169-3EA02C983523}" dt="2021-01-31T14:56:59.604" v="1017"/>
          <ac:cxnSpMkLst>
            <pc:docMk/>
            <pc:sldMk cId="353416531" sldId="285"/>
            <ac:cxnSpMk id="43" creationId="{7EB498BD-8089-4626-91EA-4978EBEF535E}"/>
          </ac:cxnSpMkLst>
        </pc:cxnChg>
        <pc:cxnChg chg="add">
          <ac:chgData name="Yasmin  Ghassan" userId="S::pupil_yasmin_h@jgacademy.co.uk::2b6c8894-66eb-4a30-b12f-f8225da516f9" providerId="AD" clId="Web-{7675ACF5-F125-A11D-F169-3EA02C983523}" dt="2021-01-31T14:56:59.604" v="1017"/>
          <ac:cxnSpMkLst>
            <pc:docMk/>
            <pc:sldMk cId="353416531" sldId="285"/>
            <ac:cxnSpMk id="52" creationId="{5C05CAAB-DBA2-4548-AD5F-01BB97FBB207}"/>
          </ac:cxnSpMkLst>
        </pc:cxnChg>
        <pc:cxnChg chg="add">
          <ac:chgData name="Yasmin  Ghassan" userId="S::pupil_yasmin_h@jgacademy.co.uk::2b6c8894-66eb-4a30-b12f-f8225da516f9" providerId="AD" clId="Web-{7675ACF5-F125-A11D-F169-3EA02C983523}" dt="2021-01-31T14:56:59.604" v="1017"/>
          <ac:cxnSpMkLst>
            <pc:docMk/>
            <pc:sldMk cId="353416531" sldId="285"/>
            <ac:cxnSpMk id="56" creationId="{7EB498BD-8089-4626-91EA-4978EBEF535E}"/>
          </ac:cxnSpMkLst>
        </pc:cxnChg>
      </pc:sldChg>
    </pc:docChg>
  </pc:docChgLst>
  <pc:docChgLst>
    <pc:chgData name="Yasmin  Ghassan" userId="S::pupil_yasmin_h@jgacademy.co.uk::2b6c8894-66eb-4a30-b12f-f8225da516f9" providerId="AD" clId="Web-{8BB9B8CF-DC4E-1FD8-D0C8-ADFE15C7FC97}"/>
    <pc:docChg chg="modSld">
      <pc:chgData name="Yasmin  Ghassan" userId="S::pupil_yasmin_h@jgacademy.co.uk::2b6c8894-66eb-4a30-b12f-f8225da516f9" providerId="AD" clId="Web-{8BB9B8CF-DC4E-1FD8-D0C8-ADFE15C7FC97}" dt="2021-01-27T15:13:09.995" v="1" actId="20577"/>
      <pc:docMkLst>
        <pc:docMk/>
      </pc:docMkLst>
      <pc:sldChg chg="modSp">
        <pc:chgData name="Yasmin  Ghassan" userId="S::pupil_yasmin_h@jgacademy.co.uk::2b6c8894-66eb-4a30-b12f-f8225da516f9" providerId="AD" clId="Web-{8BB9B8CF-DC4E-1FD8-D0C8-ADFE15C7FC97}" dt="2021-01-27T15:13:09.995" v="1" actId="20577"/>
        <pc:sldMkLst>
          <pc:docMk/>
          <pc:sldMk cId="2003507660" sldId="260"/>
        </pc:sldMkLst>
        <pc:spChg chg="mod">
          <ac:chgData name="Yasmin  Ghassan" userId="S::pupil_yasmin_h@jgacademy.co.uk::2b6c8894-66eb-4a30-b12f-f8225da516f9" providerId="AD" clId="Web-{8BB9B8CF-DC4E-1FD8-D0C8-ADFE15C7FC97}" dt="2021-01-27T15:13:09.995" v="1" actId="20577"/>
          <ac:spMkLst>
            <pc:docMk/>
            <pc:sldMk cId="2003507660" sldId="260"/>
            <ac:spMk id="2" creationId="{30862FB9-3D1C-4B61-9361-3A01B3A5F604}"/>
          </ac:spMkLst>
        </pc:spChg>
      </pc:sldChg>
    </pc:docChg>
  </pc:docChgLst>
  <pc:docChgLst>
    <pc:chgData name="Yasmin  Ghassan" userId="S::pupil_yasmin_h@jgacademy.co.uk::2b6c8894-66eb-4a30-b12f-f8225da516f9" providerId="AD" clId="Web-{C22A2AD5-E990-CBF0-C252-9D53573A98F6}"/>
    <pc:docChg chg="addSld modSld">
      <pc:chgData name="Yasmin  Ghassan" userId="S::pupil_yasmin_h@jgacademy.co.uk::2b6c8894-66eb-4a30-b12f-f8225da516f9" providerId="AD" clId="Web-{C22A2AD5-E990-CBF0-C252-9D53573A98F6}" dt="2021-01-30T12:33:17.549" v="225"/>
      <pc:docMkLst>
        <pc:docMk/>
      </pc:docMkLst>
      <pc:sldChg chg="modSp">
        <pc:chgData name="Yasmin  Ghassan" userId="S::pupil_yasmin_h@jgacademy.co.uk::2b6c8894-66eb-4a30-b12f-f8225da516f9" providerId="AD" clId="Web-{C22A2AD5-E990-CBF0-C252-9D53573A98F6}" dt="2021-01-30T12:28:04.384" v="127" actId="20577"/>
        <pc:sldMkLst>
          <pc:docMk/>
          <pc:sldMk cId="607434563" sldId="275"/>
        </pc:sldMkLst>
        <pc:spChg chg="mod">
          <ac:chgData name="Yasmin  Ghassan" userId="S::pupil_yasmin_h@jgacademy.co.uk::2b6c8894-66eb-4a30-b12f-f8225da516f9" providerId="AD" clId="Web-{C22A2AD5-E990-CBF0-C252-9D53573A98F6}" dt="2021-01-30T12:28:04.384" v="127" actId="20577"/>
          <ac:spMkLst>
            <pc:docMk/>
            <pc:sldMk cId="607434563" sldId="275"/>
            <ac:spMk id="6" creationId="{9DD8CC24-D0B5-4936-AED7-60071D9A2ACE}"/>
          </ac:spMkLst>
        </pc:spChg>
      </pc:sldChg>
      <pc:sldChg chg="addSp modSp mod setBg setClrOvrMap">
        <pc:chgData name="Yasmin  Ghassan" userId="S::pupil_yasmin_h@jgacademy.co.uk::2b6c8894-66eb-4a30-b12f-f8225da516f9" providerId="AD" clId="Web-{C22A2AD5-E990-CBF0-C252-9D53573A98F6}" dt="2021-01-30T12:33:06.064" v="223"/>
        <pc:sldMkLst>
          <pc:docMk/>
          <pc:sldMk cId="3784093096" sldId="277"/>
        </pc:sldMkLst>
        <pc:spChg chg="mod">
          <ac:chgData name="Yasmin  Ghassan" userId="S::pupil_yasmin_h@jgacademy.co.uk::2b6c8894-66eb-4a30-b12f-f8225da516f9" providerId="AD" clId="Web-{C22A2AD5-E990-CBF0-C252-9D53573A98F6}" dt="2021-01-30T12:33:06.064" v="223"/>
          <ac:spMkLst>
            <pc:docMk/>
            <pc:sldMk cId="3784093096" sldId="277"/>
            <ac:spMk id="2" creationId="{00000000-0000-0000-0000-000000000000}"/>
          </ac:spMkLst>
        </pc:spChg>
        <pc:spChg chg="add mod">
          <ac:chgData name="Yasmin  Ghassan" userId="S::pupil_yasmin_h@jgacademy.co.uk::2b6c8894-66eb-4a30-b12f-f8225da516f9" providerId="AD" clId="Web-{C22A2AD5-E990-CBF0-C252-9D53573A98F6}" dt="2021-01-30T12:33:06.064" v="223"/>
          <ac:spMkLst>
            <pc:docMk/>
            <pc:sldMk cId="3784093096" sldId="277"/>
            <ac:spMk id="3" creationId="{1CA9C6CD-E7D6-400D-97A6-FBB7FF064131}"/>
          </ac:spMkLst>
        </pc:spChg>
        <pc:spChg chg="add">
          <ac:chgData name="Yasmin  Ghassan" userId="S::pupil_yasmin_h@jgacademy.co.uk::2b6c8894-66eb-4a30-b12f-f8225da516f9" providerId="AD" clId="Web-{C22A2AD5-E990-CBF0-C252-9D53573A98F6}" dt="2021-01-30T12:33:06.064" v="223"/>
          <ac:spMkLst>
            <pc:docMk/>
            <pc:sldMk cId="3784093096" sldId="277"/>
            <ac:spMk id="9" creationId="{7C432AFE-B3D2-4BFF-BF8F-96C27AFF1AC7}"/>
          </ac:spMkLst>
        </pc:spChg>
        <pc:spChg chg="add">
          <ac:chgData name="Yasmin  Ghassan" userId="S::pupil_yasmin_h@jgacademy.co.uk::2b6c8894-66eb-4a30-b12f-f8225da516f9" providerId="AD" clId="Web-{C22A2AD5-E990-CBF0-C252-9D53573A98F6}" dt="2021-01-30T12:33:06.064" v="223"/>
          <ac:spMkLst>
            <pc:docMk/>
            <pc:sldMk cId="3784093096" sldId="277"/>
            <ac:spMk id="11" creationId="{AF2F604E-43BE-4DC3-B983-E071523364F8}"/>
          </ac:spMkLst>
        </pc:spChg>
        <pc:spChg chg="add">
          <ac:chgData name="Yasmin  Ghassan" userId="S::pupil_yasmin_h@jgacademy.co.uk::2b6c8894-66eb-4a30-b12f-f8225da516f9" providerId="AD" clId="Web-{C22A2AD5-E990-CBF0-C252-9D53573A98F6}" dt="2021-01-30T12:33:06.064" v="223"/>
          <ac:spMkLst>
            <pc:docMk/>
            <pc:sldMk cId="3784093096" sldId="277"/>
            <ac:spMk id="13" creationId="{08C9B587-E65E-4B52-B37C-ABEBB6E87928}"/>
          </ac:spMkLst>
        </pc:spChg>
        <pc:picChg chg="add">
          <ac:chgData name="Yasmin  Ghassan" userId="S::pupil_yasmin_h@jgacademy.co.uk::2b6c8894-66eb-4a30-b12f-f8225da516f9" providerId="AD" clId="Web-{C22A2AD5-E990-CBF0-C252-9D53573A98F6}" dt="2021-01-30T12:33:06.064" v="223"/>
          <ac:picMkLst>
            <pc:docMk/>
            <pc:sldMk cId="3784093096" sldId="277"/>
            <ac:picMk id="5" creationId="{5439457C-FDD6-45D7-A680-A54393DA591B}"/>
          </ac:picMkLst>
        </pc:picChg>
      </pc:sldChg>
      <pc:sldChg chg="add replId">
        <pc:chgData name="Yasmin  Ghassan" userId="S::pupil_yasmin_h@jgacademy.co.uk::2b6c8894-66eb-4a30-b12f-f8225da516f9" providerId="AD" clId="Web-{C22A2AD5-E990-CBF0-C252-9D53573A98F6}" dt="2021-01-30T12:33:14.736" v="224"/>
        <pc:sldMkLst>
          <pc:docMk/>
          <pc:sldMk cId="1608340982" sldId="278"/>
        </pc:sldMkLst>
      </pc:sldChg>
      <pc:sldChg chg="add replId">
        <pc:chgData name="Yasmin  Ghassan" userId="S::pupil_yasmin_h@jgacademy.co.uk::2b6c8894-66eb-4a30-b12f-f8225da516f9" providerId="AD" clId="Web-{C22A2AD5-E990-CBF0-C252-9D53573A98F6}" dt="2021-01-30T12:33:17.549" v="225"/>
        <pc:sldMkLst>
          <pc:docMk/>
          <pc:sldMk cId="4183534179" sldId="279"/>
        </pc:sldMkLst>
      </pc:sldChg>
    </pc:docChg>
  </pc:docChgLst>
  <pc:docChgLst>
    <pc:chgData name="Yasmin  Ghassan" userId="S::pupil_yasmin_h@jgacademy.co.uk::2b6c8894-66eb-4a30-b12f-f8225da516f9" providerId="AD" clId="Web-{DED4B96C-3B8B-CC5E-A185-FC1FF30BEDD1}"/>
    <pc:docChg chg="delSld modSld sldOrd">
      <pc:chgData name="Yasmin  Ghassan" userId="S::pupil_yasmin_h@jgacademy.co.uk::2b6c8894-66eb-4a30-b12f-f8225da516f9" providerId="AD" clId="Web-{DED4B96C-3B8B-CC5E-A185-FC1FF30BEDD1}" dt="2021-01-29T12:34:57.028" v="58" actId="20577"/>
      <pc:docMkLst>
        <pc:docMk/>
      </pc:docMkLst>
      <pc:sldChg chg="addSp delSp modSp">
        <pc:chgData name="Yasmin  Ghassan" userId="S::pupil_yasmin_h@jgacademy.co.uk::2b6c8894-66eb-4a30-b12f-f8225da516f9" providerId="AD" clId="Web-{DED4B96C-3B8B-CC5E-A185-FC1FF30BEDD1}" dt="2021-01-29T12:08:24.310" v="17" actId="1076"/>
        <pc:sldMkLst>
          <pc:docMk/>
          <pc:sldMk cId="2853693854" sldId="258"/>
        </pc:sldMkLst>
        <pc:spChg chg="add del mod">
          <ac:chgData name="Yasmin  Ghassan" userId="S::pupil_yasmin_h@jgacademy.co.uk::2b6c8894-66eb-4a30-b12f-f8225da516f9" providerId="AD" clId="Web-{DED4B96C-3B8B-CC5E-A185-FC1FF30BEDD1}" dt="2021-01-29T12:08:24.310" v="17" actId="1076"/>
          <ac:spMkLst>
            <pc:docMk/>
            <pc:sldMk cId="2853693854" sldId="258"/>
            <ac:spMk id="2" creationId="{E8137879-6FA8-4AE6-A897-FC9ECAEE38AA}"/>
          </ac:spMkLst>
        </pc:spChg>
        <pc:spChg chg="add del mod">
          <ac:chgData name="Yasmin  Ghassan" userId="S::pupil_yasmin_h@jgacademy.co.uk::2b6c8894-66eb-4a30-b12f-f8225da516f9" providerId="AD" clId="Web-{DED4B96C-3B8B-CC5E-A185-FC1FF30BEDD1}" dt="2021-01-29T12:08:22.950" v="16"/>
          <ac:spMkLst>
            <pc:docMk/>
            <pc:sldMk cId="2853693854" sldId="258"/>
            <ac:spMk id="8" creationId="{8F89C600-36FB-4C66-9493-4578950FB8CE}"/>
          </ac:spMkLst>
        </pc:spChg>
      </pc:sldChg>
      <pc:sldChg chg="addSp delSp modSp">
        <pc:chgData name="Yasmin  Ghassan" userId="S::pupil_yasmin_h@jgacademy.co.uk::2b6c8894-66eb-4a30-b12f-f8225da516f9" providerId="AD" clId="Web-{DED4B96C-3B8B-CC5E-A185-FC1FF30BEDD1}" dt="2021-01-29T12:34:57.028" v="58" actId="20577"/>
        <pc:sldMkLst>
          <pc:docMk/>
          <pc:sldMk cId="443109575" sldId="259"/>
        </pc:sldMkLst>
        <pc:spChg chg="mod">
          <ac:chgData name="Yasmin  Ghassan" userId="S::pupil_yasmin_h@jgacademy.co.uk::2b6c8894-66eb-4a30-b12f-f8225da516f9" providerId="AD" clId="Web-{DED4B96C-3B8B-CC5E-A185-FC1FF30BEDD1}" dt="2021-01-29T12:34:57.028" v="58" actId="20577"/>
          <ac:spMkLst>
            <pc:docMk/>
            <pc:sldMk cId="443109575" sldId="259"/>
            <ac:spMk id="2" creationId="{3036BF37-42D1-4386-9DFC-FFD3631A9729}"/>
          </ac:spMkLst>
        </pc:spChg>
        <pc:spChg chg="del mod">
          <ac:chgData name="Yasmin  Ghassan" userId="S::pupil_yasmin_h@jgacademy.co.uk::2b6c8894-66eb-4a30-b12f-f8225da516f9" providerId="AD" clId="Web-{DED4B96C-3B8B-CC5E-A185-FC1FF30BEDD1}" dt="2021-01-29T12:34:36.154" v="39"/>
          <ac:spMkLst>
            <pc:docMk/>
            <pc:sldMk cId="443109575" sldId="259"/>
            <ac:spMk id="4" creationId="{A96498BA-424C-B644-8738-A4CA76EDF312}"/>
          </ac:spMkLst>
        </pc:spChg>
        <pc:picChg chg="add del mod">
          <ac:chgData name="Yasmin  Ghassan" userId="S::pupil_yasmin_h@jgacademy.co.uk::2b6c8894-66eb-4a30-b12f-f8225da516f9" providerId="AD" clId="Web-{DED4B96C-3B8B-CC5E-A185-FC1FF30BEDD1}" dt="2021-01-29T11:58:15.878" v="3" actId="1076"/>
          <ac:picMkLst>
            <pc:docMk/>
            <pc:sldMk cId="443109575" sldId="259"/>
            <ac:picMk id="5" creationId="{B1C15EC4-903F-402F-A3BE-3DC3B1E48B29}"/>
          </ac:picMkLst>
        </pc:picChg>
      </pc:sldChg>
      <pc:sldChg chg="ord">
        <pc:chgData name="Yasmin  Ghassan" userId="S::pupil_yasmin_h@jgacademy.co.uk::2b6c8894-66eb-4a30-b12f-f8225da516f9" providerId="AD" clId="Web-{DED4B96C-3B8B-CC5E-A185-FC1FF30BEDD1}" dt="2021-01-29T12:07:34.920" v="5"/>
        <pc:sldMkLst>
          <pc:docMk/>
          <pc:sldMk cId="2003507660" sldId="260"/>
        </pc:sldMkLst>
      </pc:sldChg>
      <pc:sldChg chg="modSp del ord">
        <pc:chgData name="Yasmin  Ghassan" userId="S::pupil_yasmin_h@jgacademy.co.uk::2b6c8894-66eb-4a30-b12f-f8225da516f9" providerId="AD" clId="Web-{DED4B96C-3B8B-CC5E-A185-FC1FF30BEDD1}" dt="2021-01-29T12:13:11.791" v="36"/>
        <pc:sldMkLst>
          <pc:docMk/>
          <pc:sldMk cId="2166740538" sldId="265"/>
        </pc:sldMkLst>
        <pc:spChg chg="mod">
          <ac:chgData name="Yasmin  Ghassan" userId="S::pupil_yasmin_h@jgacademy.co.uk::2b6c8894-66eb-4a30-b12f-f8225da516f9" providerId="AD" clId="Web-{DED4B96C-3B8B-CC5E-A185-FC1FF30BEDD1}" dt="2021-01-29T12:12:48.479" v="27" actId="20577"/>
          <ac:spMkLst>
            <pc:docMk/>
            <pc:sldMk cId="2166740538" sldId="265"/>
            <ac:spMk id="2" creationId="{00000000-0000-0000-0000-000000000000}"/>
          </ac:spMkLst>
        </pc:spChg>
        <pc:spChg chg="mod">
          <ac:chgData name="Yasmin  Ghassan" userId="S::pupil_yasmin_h@jgacademy.co.uk::2b6c8894-66eb-4a30-b12f-f8225da516f9" providerId="AD" clId="Web-{DED4B96C-3B8B-CC5E-A185-FC1FF30BEDD1}" dt="2021-01-29T12:12:55.885" v="35" actId="20577"/>
          <ac:spMkLst>
            <pc:docMk/>
            <pc:sldMk cId="2166740538" sldId="265"/>
            <ac:spMk id="6" creationId="{9B199E78-EBF3-6F4B-B0D1-0A877E569434}"/>
          </ac:spMkLst>
        </pc:spChg>
      </pc:sldChg>
    </pc:docChg>
  </pc:docChgLst>
  <pc:docChgLst>
    <pc:chgData name="Madiha Shaikh" userId="S::pupil_madiha_s@jgacademy.co.uk::01d53ebb-2fae-4f42-ad53-149318bb5db4" providerId="AD" clId="Web-{30188F52-2124-034E-1108-265CEAEF0260}"/>
    <pc:docChg chg="modSld">
      <pc:chgData name="Madiha Shaikh" userId="S::pupil_madiha_s@jgacademy.co.uk::01d53ebb-2fae-4f42-ad53-149318bb5db4" providerId="AD" clId="Web-{30188F52-2124-034E-1108-265CEAEF0260}" dt="2021-01-27T12:22:44.181" v="356" actId="20577"/>
      <pc:docMkLst>
        <pc:docMk/>
      </pc:docMkLst>
      <pc:sldChg chg="addSp modSp">
        <pc:chgData name="Madiha Shaikh" userId="S::pupil_madiha_s@jgacademy.co.uk::01d53ebb-2fae-4f42-ad53-149318bb5db4" providerId="AD" clId="Web-{30188F52-2124-034E-1108-265CEAEF0260}" dt="2021-01-27T12:10:42.553" v="3" actId="20577"/>
        <pc:sldMkLst>
          <pc:docMk/>
          <pc:sldMk cId="2853693854" sldId="258"/>
        </pc:sldMkLst>
        <pc:spChg chg="mod">
          <ac:chgData name="Madiha Shaikh" userId="S::pupil_madiha_s@jgacademy.co.uk::01d53ebb-2fae-4f42-ad53-149318bb5db4" providerId="AD" clId="Web-{30188F52-2124-034E-1108-265CEAEF0260}" dt="2021-01-27T12:10:42.553" v="3" actId="20577"/>
          <ac:spMkLst>
            <pc:docMk/>
            <pc:sldMk cId="2853693854" sldId="258"/>
            <ac:spMk id="4" creationId="{D07CB74E-0F6C-2145-A1A6-96F3AC807493}"/>
          </ac:spMkLst>
        </pc:spChg>
        <pc:spChg chg="add">
          <ac:chgData name="Madiha Shaikh" userId="S::pupil_madiha_s@jgacademy.co.uk::01d53ebb-2fae-4f42-ad53-149318bb5db4" providerId="AD" clId="Web-{30188F52-2124-034E-1108-265CEAEF0260}" dt="2021-01-27T12:10:03.240" v="0"/>
          <ac:spMkLst>
            <pc:docMk/>
            <pc:sldMk cId="2853693854" sldId="258"/>
            <ac:spMk id="6" creationId="{95537EB7-1786-448F-8AF1-053CB16549A9}"/>
          </ac:spMkLst>
        </pc:spChg>
        <pc:picChg chg="mod">
          <ac:chgData name="Madiha Shaikh" userId="S::pupil_madiha_s@jgacademy.co.uk::01d53ebb-2fae-4f42-ad53-149318bb5db4" providerId="AD" clId="Web-{30188F52-2124-034E-1108-265CEAEF0260}" dt="2021-01-27T12:10:21.475" v="1" actId="1076"/>
          <ac:picMkLst>
            <pc:docMk/>
            <pc:sldMk cId="2853693854" sldId="258"/>
            <ac:picMk id="5" creationId="{A371669B-1E65-4BB9-A63D-EAF19788D313}"/>
          </ac:picMkLst>
        </pc:picChg>
      </pc:sldChg>
      <pc:sldChg chg="modSp">
        <pc:chgData name="Madiha Shaikh" userId="S::pupil_madiha_s@jgacademy.co.uk::01d53ebb-2fae-4f42-ad53-149318bb5db4" providerId="AD" clId="Web-{30188F52-2124-034E-1108-265CEAEF0260}" dt="2021-01-27T12:11:04.538" v="5" actId="20577"/>
        <pc:sldMkLst>
          <pc:docMk/>
          <pc:sldMk cId="2003507660" sldId="260"/>
        </pc:sldMkLst>
        <pc:spChg chg="mod">
          <ac:chgData name="Madiha Shaikh" userId="S::pupil_madiha_s@jgacademy.co.uk::01d53ebb-2fae-4f42-ad53-149318bb5db4" providerId="AD" clId="Web-{30188F52-2124-034E-1108-265CEAEF0260}" dt="2021-01-27T12:11:04.538" v="5" actId="20577"/>
          <ac:spMkLst>
            <pc:docMk/>
            <pc:sldMk cId="2003507660" sldId="260"/>
            <ac:spMk id="6" creationId="{A58E5B07-0D9A-4294-B229-603FF1D26198}"/>
          </ac:spMkLst>
        </pc:spChg>
      </pc:sldChg>
      <pc:sldChg chg="modSp">
        <pc:chgData name="Madiha Shaikh" userId="S::pupil_madiha_s@jgacademy.co.uk::01d53ebb-2fae-4f42-ad53-149318bb5db4" providerId="AD" clId="Web-{30188F52-2124-034E-1108-265CEAEF0260}" dt="2021-01-27T12:22:44.181" v="356" actId="20577"/>
        <pc:sldMkLst>
          <pc:docMk/>
          <pc:sldMk cId="2166740538" sldId="265"/>
        </pc:sldMkLst>
        <pc:spChg chg="mod">
          <ac:chgData name="Madiha Shaikh" userId="S::pupil_madiha_s@jgacademy.co.uk::01d53ebb-2fae-4f42-ad53-149318bb5db4" providerId="AD" clId="Web-{30188F52-2124-034E-1108-265CEAEF0260}" dt="2021-01-27T12:22:13.039" v="324" actId="1076"/>
          <ac:spMkLst>
            <pc:docMk/>
            <pc:sldMk cId="2166740538" sldId="265"/>
            <ac:spMk id="2" creationId="{00000000-0000-0000-0000-000000000000}"/>
          </ac:spMkLst>
        </pc:spChg>
        <pc:spChg chg="mod">
          <ac:chgData name="Madiha Shaikh" userId="S::pupil_madiha_s@jgacademy.co.uk::01d53ebb-2fae-4f42-ad53-149318bb5db4" providerId="AD" clId="Web-{30188F52-2124-034E-1108-265CEAEF0260}" dt="2021-01-27T12:22:44.181" v="356" actId="20577"/>
          <ac:spMkLst>
            <pc:docMk/>
            <pc:sldMk cId="2166740538" sldId="265"/>
            <ac:spMk id="3" creationId="{A579F22B-E8FE-4796-952D-29E279C84CB0}"/>
          </ac:spMkLst>
        </pc:spChg>
      </pc:sldChg>
      <pc:sldChg chg="modSp">
        <pc:chgData name="Madiha Shaikh" userId="S::pupil_madiha_s@jgacademy.co.uk::01d53ebb-2fae-4f42-ad53-149318bb5db4" providerId="AD" clId="Web-{30188F52-2124-034E-1108-265CEAEF0260}" dt="2021-01-27T12:13:19.917" v="159" actId="20577"/>
        <pc:sldMkLst>
          <pc:docMk/>
          <pc:sldMk cId="2531075999" sldId="266"/>
        </pc:sldMkLst>
        <pc:spChg chg="mod">
          <ac:chgData name="Madiha Shaikh" userId="S::pupil_madiha_s@jgacademy.co.uk::01d53ebb-2fae-4f42-ad53-149318bb5db4" providerId="AD" clId="Web-{30188F52-2124-034E-1108-265CEAEF0260}" dt="2021-01-27T12:13:19.917" v="159" actId="20577"/>
          <ac:spMkLst>
            <pc:docMk/>
            <pc:sldMk cId="2531075999" sldId="266"/>
            <ac:spMk id="37" creationId="{921D437C-5726-4AC9-A9C1-A0EA25BF6666}"/>
          </ac:spMkLst>
        </pc:spChg>
      </pc:sldChg>
    </pc:docChg>
  </pc:docChgLst>
  <pc:docChgLst>
    <pc:chgData name="Yasmin  Ghassan" userId="S::pupil_yasmin_h@jgacademy.co.uk::2b6c8894-66eb-4a30-b12f-f8225da516f9" providerId="AD" clId="Web-{FF805B32-5892-D6F4-2E95-238162B5A7BE}"/>
    <pc:docChg chg="modSld">
      <pc:chgData name="Yasmin  Ghassan" userId="S::pupil_yasmin_h@jgacademy.co.uk::2b6c8894-66eb-4a30-b12f-f8225da516f9" providerId="AD" clId="Web-{FF805B32-5892-D6F4-2E95-238162B5A7BE}" dt="2021-01-30T13:26:47.965" v="48" actId="1076"/>
      <pc:docMkLst>
        <pc:docMk/>
      </pc:docMkLst>
      <pc:sldChg chg="modSp">
        <pc:chgData name="Yasmin  Ghassan" userId="S::pupil_yasmin_h@jgacademy.co.uk::2b6c8894-66eb-4a30-b12f-f8225da516f9" providerId="AD" clId="Web-{FF805B32-5892-D6F4-2E95-238162B5A7BE}" dt="2021-01-30T13:26:33.308" v="46" actId="20577"/>
        <pc:sldMkLst>
          <pc:docMk/>
          <pc:sldMk cId="443109575" sldId="259"/>
        </pc:sldMkLst>
        <pc:spChg chg="mod">
          <ac:chgData name="Yasmin  Ghassan" userId="S::pupil_yasmin_h@jgacademy.co.uk::2b6c8894-66eb-4a30-b12f-f8225da516f9" providerId="AD" clId="Web-{FF805B32-5892-D6F4-2E95-238162B5A7BE}" dt="2021-01-30T13:26:33.308" v="46" actId="20577"/>
          <ac:spMkLst>
            <pc:docMk/>
            <pc:sldMk cId="443109575" sldId="259"/>
            <ac:spMk id="2" creationId="{3036BF37-42D1-4386-9DFC-FFD3631A9729}"/>
          </ac:spMkLst>
        </pc:spChg>
      </pc:sldChg>
      <pc:sldChg chg="modSp">
        <pc:chgData name="Yasmin  Ghassan" userId="S::pupil_yasmin_h@jgacademy.co.uk::2b6c8894-66eb-4a30-b12f-f8225da516f9" providerId="AD" clId="Web-{FF805B32-5892-D6F4-2E95-238162B5A7BE}" dt="2021-01-30T13:26:47.965" v="48" actId="1076"/>
        <pc:sldMkLst>
          <pc:docMk/>
          <pc:sldMk cId="3739414023" sldId="268"/>
        </pc:sldMkLst>
        <pc:picChg chg="mod">
          <ac:chgData name="Yasmin  Ghassan" userId="S::pupil_yasmin_h@jgacademy.co.uk::2b6c8894-66eb-4a30-b12f-f8225da516f9" providerId="AD" clId="Web-{FF805B32-5892-D6F4-2E95-238162B5A7BE}" dt="2021-01-30T13:26:47.965" v="48" actId="1076"/>
          <ac:picMkLst>
            <pc:docMk/>
            <pc:sldMk cId="3739414023" sldId="268"/>
            <ac:picMk id="7" creationId="{FE4ED88C-FE51-4DF5-9D3B-C40DB9E0FA4D}"/>
          </ac:picMkLst>
        </pc:picChg>
      </pc:sldChg>
      <pc:sldChg chg="modSp">
        <pc:chgData name="Yasmin  Ghassan" userId="S::pupil_yasmin_h@jgacademy.co.uk::2b6c8894-66eb-4a30-b12f-f8225da516f9" providerId="AD" clId="Web-{FF805B32-5892-D6F4-2E95-238162B5A7BE}" dt="2021-01-30T13:26:29.886" v="44" actId="20577"/>
        <pc:sldMkLst>
          <pc:docMk/>
          <pc:sldMk cId="4023189971" sldId="269"/>
        </pc:sldMkLst>
        <pc:spChg chg="mod">
          <ac:chgData name="Yasmin  Ghassan" userId="S::pupil_yasmin_h@jgacademy.co.uk::2b6c8894-66eb-4a30-b12f-f8225da516f9" providerId="AD" clId="Web-{FF805B32-5892-D6F4-2E95-238162B5A7BE}" dt="2021-01-30T13:26:29.886" v="44" actId="20577"/>
          <ac:spMkLst>
            <pc:docMk/>
            <pc:sldMk cId="4023189971" sldId="269"/>
            <ac:spMk id="8" creationId="{F0EA2A7F-4CAE-4769-9EE1-1F93343DD649}"/>
          </ac:spMkLst>
        </pc:spChg>
      </pc:sldChg>
      <pc:sldChg chg="modSp">
        <pc:chgData name="Yasmin  Ghassan" userId="S::pupil_yasmin_h@jgacademy.co.uk::2b6c8894-66eb-4a30-b12f-f8225da516f9" providerId="AD" clId="Web-{FF805B32-5892-D6F4-2E95-238162B5A7BE}" dt="2021-01-30T13:24:05.508" v="4" actId="20577"/>
        <pc:sldMkLst>
          <pc:docMk/>
          <pc:sldMk cId="3784093096" sldId="277"/>
        </pc:sldMkLst>
        <pc:spChg chg="mod">
          <ac:chgData name="Yasmin  Ghassan" userId="S::pupil_yasmin_h@jgacademy.co.uk::2b6c8894-66eb-4a30-b12f-f8225da516f9" providerId="AD" clId="Web-{FF805B32-5892-D6F4-2E95-238162B5A7BE}" dt="2021-01-30T13:24:05.508" v="4" actId="20577"/>
          <ac:spMkLst>
            <pc:docMk/>
            <pc:sldMk cId="3784093096" sldId="277"/>
            <ac:spMk id="2" creationId="{00000000-0000-0000-0000-000000000000}"/>
          </ac:spMkLst>
        </pc:spChg>
      </pc:sldChg>
    </pc:docChg>
  </pc:docChgLst>
  <pc:docChgLst>
    <pc:chgData name="Yasmin  Ghassan" userId="S::pupil_yasmin_h@jgacademy.co.uk::2b6c8894-66eb-4a30-b12f-f8225da516f9" providerId="AD" clId="Web-{3460409F-73AD-3B12-9043-DC85F71E32D4}"/>
    <pc:docChg chg="addSld delSld modSld sldOrd addMainMaster">
      <pc:chgData name="Yasmin  Ghassan" userId="S::pupil_yasmin_h@jgacademy.co.uk::2b6c8894-66eb-4a30-b12f-f8225da516f9" providerId="AD" clId="Web-{3460409F-73AD-3B12-9043-DC85F71E32D4}" dt="2021-01-26T10:48:57.923" v="22"/>
      <pc:docMkLst>
        <pc:docMk/>
      </pc:docMkLst>
      <pc:sldChg chg="addSp delSp modSp del">
        <pc:chgData name="Yasmin  Ghassan" userId="S::pupil_yasmin_h@jgacademy.co.uk::2b6c8894-66eb-4a30-b12f-f8225da516f9" providerId="AD" clId="Web-{3460409F-73AD-3B12-9043-DC85F71E32D4}" dt="2021-01-26T10:27:49.370" v="13"/>
        <pc:sldMkLst>
          <pc:docMk/>
          <pc:sldMk cId="3018873980" sldId="257"/>
        </pc:sldMkLst>
        <pc:picChg chg="add del mod">
          <ac:chgData name="Yasmin  Ghassan" userId="S::pupil_yasmin_h@jgacademy.co.uk::2b6c8894-66eb-4a30-b12f-f8225da516f9" providerId="AD" clId="Web-{3460409F-73AD-3B12-9043-DC85F71E32D4}" dt="2021-01-26T10:20:17.795" v="5"/>
          <ac:picMkLst>
            <pc:docMk/>
            <pc:sldMk cId="3018873980" sldId="257"/>
            <ac:picMk id="2" creationId="{B6B43843-FDF0-495B-B127-E0DFF21C98B8}"/>
          </ac:picMkLst>
        </pc:picChg>
        <pc:picChg chg="add mod">
          <ac:chgData name="Yasmin  Ghassan" userId="S::pupil_yasmin_h@jgacademy.co.uk::2b6c8894-66eb-4a30-b12f-f8225da516f9" providerId="AD" clId="Web-{3460409F-73AD-3B12-9043-DC85F71E32D4}" dt="2021-01-26T10:23:37.013" v="11" actId="1076"/>
          <ac:picMkLst>
            <pc:docMk/>
            <pc:sldMk cId="3018873980" sldId="257"/>
            <ac:picMk id="3" creationId="{F635854F-0DE3-4DB3-9B73-1A308CF9B2D5}"/>
          </ac:picMkLst>
        </pc:picChg>
        <pc:picChg chg="del mod">
          <ac:chgData name="Yasmin  Ghassan" userId="S::pupil_yasmin_h@jgacademy.co.uk::2b6c8894-66eb-4a30-b12f-f8225da516f9" providerId="AD" clId="Web-{3460409F-73AD-3B12-9043-DC85F71E32D4}" dt="2021-01-26T10:27:44.261" v="12"/>
          <ac:picMkLst>
            <pc:docMk/>
            <pc:sldMk cId="3018873980" sldId="257"/>
            <ac:picMk id="5" creationId="{95E9E83E-6E6D-43C3-8CB4-824E9040FD1D}"/>
          </ac:picMkLst>
        </pc:picChg>
      </pc:sldChg>
      <pc:sldChg chg="modSp del">
        <pc:chgData name="Yasmin  Ghassan" userId="S::pupil_yasmin_h@jgacademy.co.uk::2b6c8894-66eb-4a30-b12f-f8225da516f9" providerId="AD" clId="Web-{3460409F-73AD-3B12-9043-DC85F71E32D4}" dt="2021-01-26T10:48:57.923" v="22"/>
        <pc:sldMkLst>
          <pc:docMk/>
          <pc:sldMk cId="1937320619" sldId="261"/>
        </pc:sldMkLst>
        <pc:spChg chg="mod">
          <ac:chgData name="Yasmin  Ghassan" userId="S::pupil_yasmin_h@jgacademy.co.uk::2b6c8894-66eb-4a30-b12f-f8225da516f9" providerId="AD" clId="Web-{3460409F-73AD-3B12-9043-DC85F71E32D4}" dt="2021-01-26T10:43:51.566" v="20" actId="20577"/>
          <ac:spMkLst>
            <pc:docMk/>
            <pc:sldMk cId="1937320619" sldId="261"/>
            <ac:spMk id="2" creationId="{21867920-BB66-41CD-8F7B-BDEDE31B0DE0}"/>
          </ac:spMkLst>
        </pc:spChg>
        <pc:picChg chg="mod">
          <ac:chgData name="Yasmin  Ghassan" userId="S::pupil_yasmin_h@jgacademy.co.uk::2b6c8894-66eb-4a30-b12f-f8225da516f9" providerId="AD" clId="Web-{3460409F-73AD-3B12-9043-DC85F71E32D4}" dt="2021-01-26T10:28:13.558" v="18" actId="1076"/>
          <ac:picMkLst>
            <pc:docMk/>
            <pc:sldMk cId="1937320619" sldId="261"/>
            <ac:picMk id="7" creationId="{6E488C20-B6BC-4484-87EA-74CF59E41CE1}"/>
          </ac:picMkLst>
        </pc:picChg>
      </pc:sldChg>
      <pc:sldChg chg="new del">
        <pc:chgData name="Yasmin  Ghassan" userId="S::pupil_yasmin_h@jgacademy.co.uk::2b6c8894-66eb-4a30-b12f-f8225da516f9" providerId="AD" clId="Web-{3460409F-73AD-3B12-9043-DC85F71E32D4}" dt="2021-01-26T10:28:04.948" v="16"/>
        <pc:sldMkLst>
          <pc:docMk/>
          <pc:sldMk cId="1293161482" sldId="263"/>
        </pc:sldMkLst>
      </pc:sldChg>
      <pc:sldChg chg="add ord">
        <pc:chgData name="Yasmin  Ghassan" userId="S::pupil_yasmin_h@jgacademy.co.uk::2b6c8894-66eb-4a30-b12f-f8225da516f9" providerId="AD" clId="Web-{3460409F-73AD-3B12-9043-DC85F71E32D4}" dt="2021-01-26T10:28:06.964" v="17"/>
        <pc:sldMkLst>
          <pc:docMk/>
          <pc:sldMk cId="2781715415" sldId="264"/>
        </pc:sldMkLst>
      </pc:sldChg>
      <pc:sldChg chg="add">
        <pc:chgData name="Yasmin  Ghassan" userId="S::pupil_yasmin_h@jgacademy.co.uk::2b6c8894-66eb-4a30-b12f-f8225da516f9" providerId="AD" clId="Web-{3460409F-73AD-3B12-9043-DC85F71E32D4}" dt="2021-01-26T10:48:53.423" v="21"/>
        <pc:sldMkLst>
          <pc:docMk/>
          <pc:sldMk cId="2166740538" sldId="265"/>
        </pc:sldMkLst>
      </pc:sldChg>
      <pc:sldMasterChg chg="add addSldLayout">
        <pc:chgData name="Yasmin  Ghassan" userId="S::pupil_yasmin_h@jgacademy.co.uk::2b6c8894-66eb-4a30-b12f-f8225da516f9" providerId="AD" clId="Web-{3460409F-73AD-3B12-9043-DC85F71E32D4}" dt="2021-01-26T10:28:01.214" v="15"/>
        <pc:sldMasterMkLst>
          <pc:docMk/>
          <pc:sldMasterMk cId="2460954070" sldId="2147483660"/>
        </pc:sldMasterMkLst>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2385387890" sldId="2147483661"/>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949138452" sldId="2147483662"/>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2591524520" sldId="2147483663"/>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1203092039" sldId="2147483664"/>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3733172339" sldId="2147483665"/>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3210312558" sldId="2147483666"/>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3146388984" sldId="2147483667"/>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3171841454" sldId="2147483668"/>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1718958274" sldId="2147483669"/>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2202905451" sldId="2147483670"/>
          </pc:sldLayoutMkLst>
        </pc:sldLayoutChg>
        <pc:sldLayoutChg chg="add">
          <pc:chgData name="Yasmin  Ghassan" userId="S::pupil_yasmin_h@jgacademy.co.uk::2b6c8894-66eb-4a30-b12f-f8225da516f9" providerId="AD" clId="Web-{3460409F-73AD-3B12-9043-DC85F71E32D4}" dt="2021-01-26T10:28:01.214" v="15"/>
          <pc:sldLayoutMkLst>
            <pc:docMk/>
            <pc:sldMasterMk cId="2460954070" sldId="2147483660"/>
            <pc:sldLayoutMk cId="3479445657" sldId="2147483671"/>
          </pc:sldLayoutMkLst>
        </pc:sldLayoutChg>
      </pc:sldMasterChg>
      <pc:sldMasterChg chg="add addSldLayout">
        <pc:chgData name="Yasmin  Ghassan" userId="S::pupil_yasmin_h@jgacademy.co.uk::2b6c8894-66eb-4a30-b12f-f8225da516f9" providerId="AD" clId="Web-{3460409F-73AD-3B12-9043-DC85F71E32D4}" dt="2021-01-26T10:48:53.423" v="21"/>
        <pc:sldMasterMkLst>
          <pc:docMk/>
          <pc:sldMasterMk cId="4058077503" sldId="2147483944"/>
        </pc:sldMasterMkLst>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2399286452" sldId="2147483933"/>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2028314535" sldId="2147483934"/>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4079026808" sldId="2147483935"/>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1764739356" sldId="2147483936"/>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1668295004" sldId="2147483937"/>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493963499" sldId="2147483938"/>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2194200092" sldId="2147483939"/>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163459186" sldId="2147483940"/>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3943455158" sldId="2147483941"/>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605269116" sldId="2147483942"/>
          </pc:sldLayoutMkLst>
        </pc:sldLayoutChg>
        <pc:sldLayoutChg chg="add">
          <pc:chgData name="Yasmin  Ghassan" userId="S::pupil_yasmin_h@jgacademy.co.uk::2b6c8894-66eb-4a30-b12f-f8225da516f9" providerId="AD" clId="Web-{3460409F-73AD-3B12-9043-DC85F71E32D4}" dt="2021-01-26T10:48:53.423" v="21"/>
          <pc:sldLayoutMkLst>
            <pc:docMk/>
            <pc:sldMasterMk cId="4058077503" sldId="2147483944"/>
            <pc:sldLayoutMk cId="4078320410" sldId="2147483943"/>
          </pc:sldLayoutMkLst>
        </pc:sldLayoutChg>
      </pc:sldMasterChg>
    </pc:docChg>
  </pc:docChgLst>
  <pc:docChgLst>
    <pc:chgData name="Yasmin  Ghassan" userId="S::pupil_yasmin_h@jgacademy.co.uk::2b6c8894-66eb-4a30-b12f-f8225da516f9" providerId="AD" clId="Web-{D225474A-D502-2C86-0298-11D0D516BA08}"/>
    <pc:docChg chg="addSld delSld modSld">
      <pc:chgData name="Yasmin  Ghassan" userId="S::pupil_yasmin_h@jgacademy.co.uk::2b6c8894-66eb-4a30-b12f-f8225da516f9" providerId="AD" clId="Web-{D225474A-D502-2C86-0298-11D0D516BA08}" dt="2021-01-29T11:19:19.002" v="211" actId="20577"/>
      <pc:docMkLst>
        <pc:docMk/>
      </pc:docMkLst>
      <pc:sldChg chg="addSp delSp modSp">
        <pc:chgData name="Yasmin  Ghassan" userId="S::pupil_yasmin_h@jgacademy.co.uk::2b6c8894-66eb-4a30-b12f-f8225da516f9" providerId="AD" clId="Web-{D225474A-D502-2C86-0298-11D0D516BA08}" dt="2021-01-29T11:03:29.465" v="12" actId="1076"/>
        <pc:sldMkLst>
          <pc:docMk/>
          <pc:sldMk cId="2853693854" sldId="258"/>
        </pc:sldMkLst>
        <pc:picChg chg="mod">
          <ac:chgData name="Yasmin  Ghassan" userId="S::pupil_yasmin_h@jgacademy.co.uk::2b6c8894-66eb-4a30-b12f-f8225da516f9" providerId="AD" clId="Web-{D225474A-D502-2C86-0298-11D0D516BA08}" dt="2021-01-29T11:03:29.465" v="12" actId="1076"/>
          <ac:picMkLst>
            <pc:docMk/>
            <pc:sldMk cId="2853693854" sldId="258"/>
            <ac:picMk id="4" creationId="{7703E73A-FB17-4DBE-9BF0-513DFBCC5619}"/>
          </ac:picMkLst>
        </pc:picChg>
        <pc:picChg chg="add del mod">
          <ac:chgData name="Yasmin  Ghassan" userId="S::pupil_yasmin_h@jgacademy.co.uk::2b6c8894-66eb-4a30-b12f-f8225da516f9" providerId="AD" clId="Web-{D225474A-D502-2C86-0298-11D0D516BA08}" dt="2021-01-29T11:03:25.090" v="11"/>
          <ac:picMkLst>
            <pc:docMk/>
            <pc:sldMk cId="2853693854" sldId="258"/>
            <ac:picMk id="13" creationId="{ECDC159E-F429-4958-A092-1E612AEC6D58}"/>
          </ac:picMkLst>
        </pc:picChg>
      </pc:sldChg>
      <pc:sldChg chg="addSp delSp">
        <pc:chgData name="Yasmin  Ghassan" userId="S::pupil_yasmin_h@jgacademy.co.uk::2b6c8894-66eb-4a30-b12f-f8225da516f9" providerId="AD" clId="Web-{D225474A-D502-2C86-0298-11D0D516BA08}" dt="2021-01-29T11:07:05.892" v="21"/>
        <pc:sldMkLst>
          <pc:docMk/>
          <pc:sldMk cId="443109575" sldId="259"/>
        </pc:sldMkLst>
        <pc:picChg chg="add del">
          <ac:chgData name="Yasmin  Ghassan" userId="S::pupil_yasmin_h@jgacademy.co.uk::2b6c8894-66eb-4a30-b12f-f8225da516f9" providerId="AD" clId="Web-{D225474A-D502-2C86-0298-11D0D516BA08}" dt="2021-01-29T11:07:05.892" v="21"/>
          <ac:picMkLst>
            <pc:docMk/>
            <pc:sldMk cId="443109575" sldId="259"/>
            <ac:picMk id="3" creationId="{B7D0C80F-C277-480A-80A2-3B88EE43E3BF}"/>
          </ac:picMkLst>
        </pc:picChg>
        <pc:picChg chg="add del">
          <ac:chgData name="Yasmin  Ghassan" userId="S::pupil_yasmin_h@jgacademy.co.uk::2b6c8894-66eb-4a30-b12f-f8225da516f9" providerId="AD" clId="Web-{D225474A-D502-2C86-0298-11D0D516BA08}" dt="2021-01-29T11:07:03.501" v="20"/>
          <ac:picMkLst>
            <pc:docMk/>
            <pc:sldMk cId="443109575" sldId="259"/>
            <ac:picMk id="4" creationId="{22FB3876-753A-4C58-B88F-0E48D80923D9}"/>
          </ac:picMkLst>
        </pc:picChg>
      </pc:sldChg>
      <pc:sldChg chg="addSp delSp modSp">
        <pc:chgData name="Yasmin  Ghassan" userId="S::pupil_yasmin_h@jgacademy.co.uk::2b6c8894-66eb-4a30-b12f-f8225da516f9" providerId="AD" clId="Web-{D225474A-D502-2C86-0298-11D0D516BA08}" dt="2021-01-29T11:19:19.002" v="211" actId="20577"/>
        <pc:sldMkLst>
          <pc:docMk/>
          <pc:sldMk cId="2003507660" sldId="260"/>
        </pc:sldMkLst>
        <pc:spChg chg="mod">
          <ac:chgData name="Yasmin  Ghassan" userId="S::pupil_yasmin_h@jgacademy.co.uk::2b6c8894-66eb-4a30-b12f-f8225da516f9" providerId="AD" clId="Web-{D225474A-D502-2C86-0298-11D0D516BA08}" dt="2021-01-29T11:08:37.316" v="55" actId="1076"/>
          <ac:spMkLst>
            <pc:docMk/>
            <pc:sldMk cId="2003507660" sldId="260"/>
            <ac:spMk id="2" creationId="{30862FB9-3D1C-4B61-9361-3A01B3A5F604}"/>
          </ac:spMkLst>
        </pc:spChg>
        <pc:spChg chg="add del mod">
          <ac:chgData name="Yasmin  Ghassan" userId="S::pupil_yasmin_h@jgacademy.co.uk::2b6c8894-66eb-4a30-b12f-f8225da516f9" providerId="AD" clId="Web-{D225474A-D502-2C86-0298-11D0D516BA08}" dt="2021-01-29T11:19:19.002" v="211" actId="20577"/>
          <ac:spMkLst>
            <pc:docMk/>
            <pc:sldMk cId="2003507660" sldId="260"/>
            <ac:spMk id="7" creationId="{89AC2809-E8FB-4258-A463-1D08B8E69518}"/>
          </ac:spMkLst>
        </pc:spChg>
        <pc:picChg chg="del">
          <ac:chgData name="Yasmin  Ghassan" userId="S::pupil_yasmin_h@jgacademy.co.uk::2b6c8894-66eb-4a30-b12f-f8225da516f9" providerId="AD" clId="Web-{D225474A-D502-2C86-0298-11D0D516BA08}" dt="2021-01-29T11:07:38.346" v="28"/>
          <ac:picMkLst>
            <pc:docMk/>
            <pc:sldMk cId="2003507660" sldId="260"/>
            <ac:picMk id="3" creationId="{5841CCF5-393E-4D4F-A03F-2CE4F66C2F3B}"/>
          </ac:picMkLst>
        </pc:picChg>
        <pc:picChg chg="add">
          <ac:chgData name="Yasmin  Ghassan" userId="S::pupil_yasmin_h@jgacademy.co.uk::2b6c8894-66eb-4a30-b12f-f8225da516f9" providerId="AD" clId="Web-{D225474A-D502-2C86-0298-11D0D516BA08}" dt="2021-01-29T11:07:39.502" v="29"/>
          <ac:picMkLst>
            <pc:docMk/>
            <pc:sldMk cId="2003507660" sldId="260"/>
            <ac:picMk id="4" creationId="{C3EF7931-A1EF-4167-8E6A-AC619B1B10ED}"/>
          </ac:picMkLst>
        </pc:picChg>
      </pc:sldChg>
      <pc:sldChg chg="addSp delSp add del">
        <pc:chgData name="Yasmin  Ghassan" userId="S::pupil_yasmin_h@jgacademy.co.uk::2b6c8894-66eb-4a30-b12f-f8225da516f9" providerId="AD" clId="Web-{D225474A-D502-2C86-0298-11D0D516BA08}" dt="2021-01-29T11:07:53.846" v="33"/>
        <pc:sldMkLst>
          <pc:docMk/>
          <pc:sldMk cId="898257775" sldId="262"/>
        </pc:sldMkLst>
        <pc:picChg chg="del">
          <ac:chgData name="Yasmin  Ghassan" userId="S::pupil_yasmin_h@jgacademy.co.uk::2b6c8894-66eb-4a30-b12f-f8225da516f9" providerId="AD" clId="Web-{D225474A-D502-2C86-0298-11D0D516BA08}" dt="2021-01-29T11:07:52.783" v="32"/>
          <ac:picMkLst>
            <pc:docMk/>
            <pc:sldMk cId="898257775" sldId="262"/>
            <ac:picMk id="3" creationId="{588B023C-22EA-4921-B3CD-A325EBEBC40F}"/>
          </ac:picMkLst>
        </pc:picChg>
        <pc:picChg chg="add">
          <ac:chgData name="Yasmin  Ghassan" userId="S::pupil_yasmin_h@jgacademy.co.uk::2b6c8894-66eb-4a30-b12f-f8225da516f9" providerId="AD" clId="Web-{D225474A-D502-2C86-0298-11D0D516BA08}" dt="2021-01-29T11:07:53.846" v="33"/>
          <ac:picMkLst>
            <pc:docMk/>
            <pc:sldMk cId="898257775" sldId="262"/>
            <ac:picMk id="4" creationId="{7BEAE0CF-E67B-48BC-AA20-9ECF0AF0473F}"/>
          </ac:picMkLst>
        </pc:picChg>
      </pc:sldChg>
      <pc:sldChg chg="addSp delSp modSp add del">
        <pc:chgData name="Yasmin  Ghassan" userId="S::pupil_yasmin_h@jgacademy.co.uk::2b6c8894-66eb-4a30-b12f-f8225da516f9" providerId="AD" clId="Web-{D225474A-D502-2C86-0298-11D0D516BA08}" dt="2021-01-29T11:07:33.517" v="27" actId="1076"/>
        <pc:sldMkLst>
          <pc:docMk/>
          <pc:sldMk cId="2166740538" sldId="265"/>
        </pc:sldMkLst>
        <pc:picChg chg="del">
          <ac:chgData name="Yasmin  Ghassan" userId="S::pupil_yasmin_h@jgacademy.co.uk::2b6c8894-66eb-4a30-b12f-f8225da516f9" providerId="AD" clId="Web-{D225474A-D502-2C86-0298-11D0D516BA08}" dt="2021-01-29T11:07:24.767" v="25"/>
          <ac:picMkLst>
            <pc:docMk/>
            <pc:sldMk cId="2166740538" sldId="265"/>
            <ac:picMk id="3" creationId="{BCF19519-114C-4FBF-A616-CFD0E2599E1C}"/>
          </ac:picMkLst>
        </pc:picChg>
        <pc:picChg chg="add mod">
          <ac:chgData name="Yasmin  Ghassan" userId="S::pupil_yasmin_h@jgacademy.co.uk::2b6c8894-66eb-4a30-b12f-f8225da516f9" providerId="AD" clId="Web-{D225474A-D502-2C86-0298-11D0D516BA08}" dt="2021-01-29T11:07:33.517" v="27" actId="1076"/>
          <ac:picMkLst>
            <pc:docMk/>
            <pc:sldMk cId="2166740538" sldId="265"/>
            <ac:picMk id="7" creationId="{1FCA9628-AEAE-4AF6-89FA-F39AC6B2E2A7}"/>
          </ac:picMkLst>
        </pc:picChg>
      </pc:sldChg>
      <pc:sldChg chg="addSp delSp modSp">
        <pc:chgData name="Yasmin  Ghassan" userId="S::pupil_yasmin_h@jgacademy.co.uk::2b6c8894-66eb-4a30-b12f-f8225da516f9" providerId="AD" clId="Web-{D225474A-D502-2C86-0298-11D0D516BA08}" dt="2021-01-29T11:06:39.485" v="17"/>
        <pc:sldMkLst>
          <pc:docMk/>
          <pc:sldMk cId="2531075999" sldId="266"/>
        </pc:sldMkLst>
        <pc:picChg chg="add">
          <ac:chgData name="Yasmin  Ghassan" userId="S::pupil_yasmin_h@jgacademy.co.uk::2b6c8894-66eb-4a30-b12f-f8225da516f9" providerId="AD" clId="Web-{D225474A-D502-2C86-0298-11D0D516BA08}" dt="2021-01-29T11:06:39.485" v="17"/>
          <ac:picMkLst>
            <pc:docMk/>
            <pc:sldMk cId="2531075999" sldId="266"/>
            <ac:picMk id="4" creationId="{F42525A2-3A95-4341-85E3-EFCCB309FD33}"/>
          </ac:picMkLst>
        </pc:picChg>
        <pc:picChg chg="del mod">
          <ac:chgData name="Yasmin  Ghassan" userId="S::pupil_yasmin_h@jgacademy.co.uk::2b6c8894-66eb-4a30-b12f-f8225da516f9" providerId="AD" clId="Web-{D225474A-D502-2C86-0298-11D0D516BA08}" dt="2021-01-29T11:06:38.657" v="16"/>
          <ac:picMkLst>
            <pc:docMk/>
            <pc:sldMk cId="2531075999" sldId="266"/>
            <ac:picMk id="13" creationId="{EF9AF064-816D-4ADA-A07B-F726B6923626}"/>
          </ac:picMkLst>
        </pc:picChg>
      </pc:sldChg>
      <pc:sldChg chg="addSp delSp modSp">
        <pc:chgData name="Yasmin  Ghassan" userId="S::pupil_yasmin_h@jgacademy.co.uk::2b6c8894-66eb-4a30-b12f-f8225da516f9" providerId="AD" clId="Web-{D225474A-D502-2C86-0298-11D0D516BA08}" dt="2021-01-29T11:06:34.360" v="15" actId="1076"/>
        <pc:sldMkLst>
          <pc:docMk/>
          <pc:sldMk cId="3739414023" sldId="268"/>
        </pc:sldMkLst>
        <pc:picChg chg="add mod">
          <ac:chgData name="Yasmin  Ghassan" userId="S::pupil_yasmin_h@jgacademy.co.uk::2b6c8894-66eb-4a30-b12f-f8225da516f9" providerId="AD" clId="Web-{D225474A-D502-2C86-0298-11D0D516BA08}" dt="2021-01-29T11:06:34.360" v="15" actId="1076"/>
          <ac:picMkLst>
            <pc:docMk/>
            <pc:sldMk cId="3739414023" sldId="268"/>
            <ac:picMk id="2" creationId="{02617476-7887-410D-B915-FCBA272EEAFD}"/>
          </ac:picMkLst>
        </pc:picChg>
        <pc:picChg chg="del mod">
          <ac:chgData name="Yasmin  Ghassan" userId="S::pupil_yasmin_h@jgacademy.co.uk::2b6c8894-66eb-4a30-b12f-f8225da516f9" providerId="AD" clId="Web-{D225474A-D502-2C86-0298-11D0D516BA08}" dt="2021-01-29T11:06:31.125" v="14"/>
          <ac:picMkLst>
            <pc:docMk/>
            <pc:sldMk cId="3739414023" sldId="268"/>
            <ac:picMk id="3" creationId="{49BC4CBB-F71D-4234-8F46-7E08E77A8DB9}"/>
          </ac:picMkLst>
        </pc:picChg>
      </pc:sldChg>
    </pc:docChg>
  </pc:docChgLst>
  <pc:docChgLst>
    <pc:chgData name="Yasmin  Ghassan" userId="S::pupil_yasmin_h@jgacademy.co.uk::2b6c8894-66eb-4a30-b12f-f8225da516f9" providerId="AD" clId="Web-{D7E261BC-4B82-6149-D375-E08C699BCB12}"/>
    <pc:docChg chg="modSld sldOrd">
      <pc:chgData name="Yasmin  Ghassan" userId="S::pupil_yasmin_h@jgacademy.co.uk::2b6c8894-66eb-4a30-b12f-f8225da516f9" providerId="AD" clId="Web-{D7E261BC-4B82-6149-D375-E08C699BCB12}" dt="2021-01-30T14:55:02.455" v="2" actId="20577"/>
      <pc:docMkLst>
        <pc:docMk/>
      </pc:docMkLst>
      <pc:sldChg chg="modSp">
        <pc:chgData name="Yasmin  Ghassan" userId="S::pupil_yasmin_h@jgacademy.co.uk::2b6c8894-66eb-4a30-b12f-f8225da516f9" providerId="AD" clId="Web-{D7E261BC-4B82-6149-D375-E08C699BCB12}" dt="2021-01-30T14:55:02.455" v="2" actId="20577"/>
        <pc:sldMkLst>
          <pc:docMk/>
          <pc:sldMk cId="2708241670" sldId="283"/>
        </pc:sldMkLst>
        <pc:spChg chg="mod">
          <ac:chgData name="Yasmin  Ghassan" userId="S::pupil_yasmin_h@jgacademy.co.uk::2b6c8894-66eb-4a30-b12f-f8225da516f9" providerId="AD" clId="Web-{D7E261BC-4B82-6149-D375-E08C699BCB12}" dt="2021-01-30T14:55:02.455" v="2" actId="20577"/>
          <ac:spMkLst>
            <pc:docMk/>
            <pc:sldMk cId="2708241670" sldId="283"/>
            <ac:spMk id="3" creationId="{854158BE-C575-422C-822D-FB171C86E3AB}"/>
          </ac:spMkLst>
        </pc:spChg>
      </pc:sldChg>
      <pc:sldChg chg="ord">
        <pc:chgData name="Yasmin  Ghassan" userId="S::pupil_yasmin_h@jgacademy.co.uk::2b6c8894-66eb-4a30-b12f-f8225da516f9" providerId="AD" clId="Web-{D7E261BC-4B82-6149-D375-E08C699BCB12}" dt="2021-01-30T14:53:51.846" v="0"/>
        <pc:sldMkLst>
          <pc:docMk/>
          <pc:sldMk cId="1008566345" sldId="284"/>
        </pc:sldMkLst>
      </pc:sldChg>
    </pc:docChg>
  </pc:docChgLst>
  <pc:docChgLst>
    <pc:chgData name="Madiha Shaikh" userId="S::pupil_madiha_s@jgacademy.co.uk::01d53ebb-2fae-4f42-ad53-149318bb5db4" providerId="AD" clId="Web-{E7C56499-824A-1824-51E7-B728B58218E4}"/>
    <pc:docChg chg="modSld">
      <pc:chgData name="Madiha Shaikh" userId="S::pupil_madiha_s@jgacademy.co.uk::01d53ebb-2fae-4f42-ad53-149318bb5db4" providerId="AD" clId="Web-{E7C56499-824A-1824-51E7-B728B58218E4}" dt="2021-01-29T16:11:48.337" v="4"/>
      <pc:docMkLst>
        <pc:docMk/>
      </pc:docMkLst>
      <pc:sldChg chg="delSp">
        <pc:chgData name="Madiha Shaikh" userId="S::pupil_madiha_s@jgacademy.co.uk::01d53ebb-2fae-4f42-ad53-149318bb5db4" providerId="AD" clId="Web-{E7C56499-824A-1824-51E7-B728B58218E4}" dt="2021-01-29T16:11:48.337" v="4"/>
        <pc:sldMkLst>
          <pc:docMk/>
          <pc:sldMk cId="2003507660" sldId="260"/>
        </pc:sldMkLst>
        <pc:inkChg chg="del">
          <ac:chgData name="Madiha Shaikh" userId="S::pupil_madiha_s@jgacademy.co.uk::01d53ebb-2fae-4f42-ad53-149318bb5db4" providerId="AD" clId="Web-{E7C56499-824A-1824-51E7-B728B58218E4}" dt="2021-01-29T16:11:44.493" v="0"/>
          <ac:inkMkLst>
            <pc:docMk/>
            <pc:sldMk cId="2003507660" sldId="260"/>
            <ac:inkMk id="3" creationId="{47C3672B-AD41-4B28-9139-D0D3E0CC10F4}"/>
          </ac:inkMkLst>
        </pc:inkChg>
        <pc:inkChg chg="del">
          <ac:chgData name="Madiha Shaikh" userId="S::pupil_madiha_s@jgacademy.co.uk::01d53ebb-2fae-4f42-ad53-149318bb5db4" providerId="AD" clId="Web-{E7C56499-824A-1824-51E7-B728B58218E4}" dt="2021-01-29T16:11:48.337" v="4"/>
          <ac:inkMkLst>
            <pc:docMk/>
            <pc:sldMk cId="2003507660" sldId="260"/>
            <ac:inkMk id="10" creationId="{36C000FC-1FFE-4C50-B64A-4F8F61793E68}"/>
          </ac:inkMkLst>
        </pc:inkChg>
        <pc:inkChg chg="del">
          <ac:chgData name="Madiha Shaikh" userId="S::pupil_madiha_s@jgacademy.co.uk::01d53ebb-2fae-4f42-ad53-149318bb5db4" providerId="AD" clId="Web-{E7C56499-824A-1824-51E7-B728B58218E4}" dt="2021-01-29T16:11:48.337" v="3"/>
          <ac:inkMkLst>
            <pc:docMk/>
            <pc:sldMk cId="2003507660" sldId="260"/>
            <ac:inkMk id="11" creationId="{2F17F325-E9DD-4E96-A7B4-AE35309D36C1}"/>
          </ac:inkMkLst>
        </pc:inkChg>
        <pc:inkChg chg="del">
          <ac:chgData name="Madiha Shaikh" userId="S::pupil_madiha_s@jgacademy.co.uk::01d53ebb-2fae-4f42-ad53-149318bb5db4" providerId="AD" clId="Web-{E7C56499-824A-1824-51E7-B728B58218E4}" dt="2021-01-29T16:11:48.337" v="2"/>
          <ac:inkMkLst>
            <pc:docMk/>
            <pc:sldMk cId="2003507660" sldId="260"/>
            <ac:inkMk id="12" creationId="{21AF84D0-CB1E-4F7F-8FD7-EB3822EDD0C5}"/>
          </ac:inkMkLst>
        </pc:inkChg>
        <pc:inkChg chg="del">
          <ac:chgData name="Madiha Shaikh" userId="S::pupil_madiha_s@jgacademy.co.uk::01d53ebb-2fae-4f42-ad53-149318bb5db4" providerId="AD" clId="Web-{E7C56499-824A-1824-51E7-B728B58218E4}" dt="2021-01-29T16:11:48.337" v="1"/>
          <ac:inkMkLst>
            <pc:docMk/>
            <pc:sldMk cId="2003507660" sldId="260"/>
            <ac:inkMk id="13" creationId="{311C94D7-A633-494D-ABD1-5BC31207FC27}"/>
          </ac:inkMkLst>
        </pc:inkChg>
      </pc:sldChg>
    </pc:docChg>
  </pc:docChgLst>
  <pc:docChgLst>
    <pc:chgData name="Yasmin  Ghassan" userId="S::pupil_yasmin_h@jgacademy.co.uk::2b6c8894-66eb-4a30-b12f-f8225da516f9" providerId="AD" clId="Web-{C8D07215-B838-4DF8-B1BF-46E2C9DF7BC3}"/>
    <pc:docChg chg="delSld">
      <pc:chgData name="Yasmin  Ghassan" userId="S::pupil_yasmin_h@jgacademy.co.uk::2b6c8894-66eb-4a30-b12f-f8225da516f9" providerId="AD" clId="Web-{C8D07215-B838-4DF8-B1BF-46E2C9DF7BC3}" dt="2021-01-26T13:04:12.499" v="0"/>
      <pc:docMkLst>
        <pc:docMk/>
      </pc:docMkLst>
      <pc:sldChg chg="del">
        <pc:chgData name="Yasmin  Ghassan" userId="S::pupil_yasmin_h@jgacademy.co.uk::2b6c8894-66eb-4a30-b12f-f8225da516f9" providerId="AD" clId="Web-{C8D07215-B838-4DF8-B1BF-46E2C9DF7BC3}" dt="2021-01-26T13:04:12.499" v="0"/>
        <pc:sldMkLst>
          <pc:docMk/>
          <pc:sldMk cId="2080875290" sldId="266"/>
        </pc:sldMkLst>
      </pc:sldChg>
    </pc:docChg>
  </pc:docChgLst>
  <pc:docChgLst>
    <pc:chgData name="Yasmin  Ghassan" userId="S::pupil_yasmin_h@jgacademy.co.uk::2b6c8894-66eb-4a30-b12f-f8225da516f9" providerId="AD" clId="Web-{EEFFF638-E299-5B67-B091-E418CEE59F2A}"/>
    <pc:docChg chg="modSld">
      <pc:chgData name="Yasmin  Ghassan" userId="S::pupil_yasmin_h@jgacademy.co.uk::2b6c8894-66eb-4a30-b12f-f8225da516f9" providerId="AD" clId="Web-{EEFFF638-E299-5B67-B091-E418CEE59F2A}" dt="2021-01-28T20:23:00.771" v="281"/>
      <pc:docMkLst>
        <pc:docMk/>
      </pc:docMkLst>
      <pc:sldChg chg="addSp modSp">
        <pc:chgData name="Yasmin  Ghassan" userId="S::pupil_yasmin_h@jgacademy.co.uk::2b6c8894-66eb-4a30-b12f-f8225da516f9" providerId="AD" clId="Web-{EEFFF638-E299-5B67-B091-E418CEE59F2A}" dt="2021-01-28T20:12:18.236" v="43" actId="1076"/>
        <pc:sldMkLst>
          <pc:docMk/>
          <pc:sldMk cId="2853693854" sldId="258"/>
        </pc:sldMkLst>
        <pc:picChg chg="add mod">
          <ac:chgData name="Yasmin  Ghassan" userId="S::pupil_yasmin_h@jgacademy.co.uk::2b6c8894-66eb-4a30-b12f-f8225da516f9" providerId="AD" clId="Web-{EEFFF638-E299-5B67-B091-E418CEE59F2A}" dt="2021-01-28T20:12:18.236" v="43" actId="1076"/>
          <ac:picMkLst>
            <pc:docMk/>
            <pc:sldMk cId="2853693854" sldId="258"/>
            <ac:picMk id="4" creationId="{7703E73A-FB17-4DBE-9BF0-513DFBCC5619}"/>
          </ac:picMkLst>
        </pc:picChg>
      </pc:sldChg>
      <pc:sldChg chg="addSp">
        <pc:chgData name="Yasmin  Ghassan" userId="S::pupil_yasmin_h@jgacademy.co.uk::2b6c8894-66eb-4a30-b12f-f8225da516f9" providerId="AD" clId="Web-{EEFFF638-E299-5B67-B091-E418CEE59F2A}" dt="2021-01-28T20:12:43.284" v="49"/>
        <pc:sldMkLst>
          <pc:docMk/>
          <pc:sldMk cId="443109575" sldId="259"/>
        </pc:sldMkLst>
        <pc:picChg chg="add">
          <ac:chgData name="Yasmin  Ghassan" userId="S::pupil_yasmin_h@jgacademy.co.uk::2b6c8894-66eb-4a30-b12f-f8225da516f9" providerId="AD" clId="Web-{EEFFF638-E299-5B67-B091-E418CEE59F2A}" dt="2021-01-28T20:12:43.284" v="49"/>
          <ac:picMkLst>
            <pc:docMk/>
            <pc:sldMk cId="443109575" sldId="259"/>
            <ac:picMk id="3" creationId="{B7D0C80F-C277-480A-80A2-3B88EE43E3BF}"/>
          </ac:picMkLst>
        </pc:picChg>
      </pc:sldChg>
      <pc:sldChg chg="addSp modSp">
        <pc:chgData name="Yasmin  Ghassan" userId="S::pupil_yasmin_h@jgacademy.co.uk::2b6c8894-66eb-4a30-b12f-f8225da516f9" providerId="AD" clId="Web-{EEFFF638-E299-5B67-B091-E418CEE59F2A}" dt="2021-01-28T20:21:53.421" v="280" actId="20577"/>
        <pc:sldMkLst>
          <pc:docMk/>
          <pc:sldMk cId="2003507660" sldId="260"/>
        </pc:sldMkLst>
        <pc:spChg chg="add mod">
          <ac:chgData name="Yasmin  Ghassan" userId="S::pupil_yasmin_h@jgacademy.co.uk::2b6c8894-66eb-4a30-b12f-f8225da516f9" providerId="AD" clId="Web-{EEFFF638-E299-5B67-B091-E418CEE59F2A}" dt="2021-01-28T20:21:53.421" v="280" actId="20577"/>
          <ac:spMkLst>
            <pc:docMk/>
            <pc:sldMk cId="2003507660" sldId="260"/>
            <ac:spMk id="6" creationId="{E534D9C0-0AC4-4F69-BAD2-726AA5275037}"/>
          </ac:spMkLst>
        </pc:spChg>
        <pc:picChg chg="add">
          <ac:chgData name="Yasmin  Ghassan" userId="S::pupil_yasmin_h@jgacademy.co.uk::2b6c8894-66eb-4a30-b12f-f8225da516f9" providerId="AD" clId="Web-{EEFFF638-E299-5B67-B091-E418CEE59F2A}" dt="2021-01-28T20:12:46.706" v="50"/>
          <ac:picMkLst>
            <pc:docMk/>
            <pc:sldMk cId="2003507660" sldId="260"/>
            <ac:picMk id="3" creationId="{5841CCF5-393E-4D4F-A03F-2CE4F66C2F3B}"/>
          </ac:picMkLst>
        </pc:picChg>
      </pc:sldChg>
      <pc:sldChg chg="addSp modSp">
        <pc:chgData name="Yasmin  Ghassan" userId="S::pupil_yasmin_h@jgacademy.co.uk::2b6c8894-66eb-4a30-b12f-f8225da516f9" providerId="AD" clId="Web-{EEFFF638-E299-5B67-B091-E418CEE59F2A}" dt="2021-01-28T20:13:22.472" v="56"/>
        <pc:sldMkLst>
          <pc:docMk/>
          <pc:sldMk cId="898257775" sldId="262"/>
        </pc:sldMkLst>
        <pc:picChg chg="add ord">
          <ac:chgData name="Yasmin  Ghassan" userId="S::pupil_yasmin_h@jgacademy.co.uk::2b6c8894-66eb-4a30-b12f-f8225da516f9" providerId="AD" clId="Web-{EEFFF638-E299-5B67-B091-E418CEE59F2A}" dt="2021-01-28T20:13:12.160" v="54"/>
          <ac:picMkLst>
            <pc:docMk/>
            <pc:sldMk cId="898257775" sldId="262"/>
            <ac:picMk id="3" creationId="{588B023C-22EA-4921-B3CD-A325EBEBC40F}"/>
          </ac:picMkLst>
        </pc:picChg>
        <pc:picChg chg="ord">
          <ac:chgData name="Yasmin  Ghassan" userId="S::pupil_yasmin_h@jgacademy.co.uk::2b6c8894-66eb-4a30-b12f-f8225da516f9" providerId="AD" clId="Web-{EEFFF638-E299-5B67-B091-E418CEE59F2A}" dt="2021-01-28T20:13:22.472" v="56"/>
          <ac:picMkLst>
            <pc:docMk/>
            <pc:sldMk cId="898257775" sldId="262"/>
            <ac:picMk id="18" creationId="{97240D3A-A1C5-4448-A4CC-CE9530EC08F1}"/>
          </ac:picMkLst>
        </pc:picChg>
      </pc:sldChg>
      <pc:sldChg chg="addSp">
        <pc:chgData name="Yasmin  Ghassan" userId="S::pupil_yasmin_h@jgacademy.co.uk::2b6c8894-66eb-4a30-b12f-f8225da516f9" providerId="AD" clId="Web-{EEFFF638-E299-5B67-B091-E418CEE59F2A}" dt="2021-01-28T20:12:48.815" v="51"/>
        <pc:sldMkLst>
          <pc:docMk/>
          <pc:sldMk cId="2166740538" sldId="265"/>
        </pc:sldMkLst>
        <pc:picChg chg="add">
          <ac:chgData name="Yasmin  Ghassan" userId="S::pupil_yasmin_h@jgacademy.co.uk::2b6c8894-66eb-4a30-b12f-f8225da516f9" providerId="AD" clId="Web-{EEFFF638-E299-5B67-B091-E418CEE59F2A}" dt="2021-01-28T20:12:48.815" v="51"/>
          <ac:picMkLst>
            <pc:docMk/>
            <pc:sldMk cId="2166740538" sldId="265"/>
            <ac:picMk id="3" creationId="{BCF19519-114C-4FBF-A616-CFD0E2599E1C}"/>
          </ac:picMkLst>
        </pc:picChg>
      </pc:sldChg>
      <pc:sldChg chg="addSp delSp modSp">
        <pc:chgData name="Yasmin  Ghassan" userId="S::pupil_yasmin_h@jgacademy.co.uk::2b6c8894-66eb-4a30-b12f-f8225da516f9" providerId="AD" clId="Web-{EEFFF638-E299-5B67-B091-E418CEE59F2A}" dt="2021-01-28T20:18:55.824" v="119" actId="1076"/>
        <pc:sldMkLst>
          <pc:docMk/>
          <pc:sldMk cId="2531075999" sldId="266"/>
        </pc:sldMkLst>
        <pc:spChg chg="mod">
          <ac:chgData name="Yasmin  Ghassan" userId="S::pupil_yasmin_h@jgacademy.co.uk::2b6c8894-66eb-4a30-b12f-f8225da516f9" providerId="AD" clId="Web-{EEFFF638-E299-5B67-B091-E418CEE59F2A}" dt="2021-01-28T20:15:41.007" v="81"/>
          <ac:spMkLst>
            <pc:docMk/>
            <pc:sldMk cId="2531075999" sldId="266"/>
            <ac:spMk id="2" creationId="{53533A15-9647-4FD0-A9B2-954B032AE28C}"/>
          </ac:spMkLst>
        </pc:spChg>
        <pc:spChg chg="mod">
          <ac:chgData name="Yasmin  Ghassan" userId="S::pupil_yasmin_h@jgacademy.co.uk::2b6c8894-66eb-4a30-b12f-f8225da516f9" providerId="AD" clId="Web-{EEFFF638-E299-5B67-B091-E418CEE59F2A}" dt="2021-01-28T20:16:31.899" v="104"/>
          <ac:spMkLst>
            <pc:docMk/>
            <pc:sldMk cId="2531075999" sldId="266"/>
            <ac:spMk id="3" creationId="{37F8870E-CC09-43EC-889B-DA4ACE7887D5}"/>
          </ac:spMkLst>
        </pc:spChg>
        <pc:spChg chg="del">
          <ac:chgData name="Yasmin  Ghassan" userId="S::pupil_yasmin_h@jgacademy.co.uk::2b6c8894-66eb-4a30-b12f-f8225da516f9" providerId="AD" clId="Web-{EEFFF638-E299-5B67-B091-E418CEE59F2A}" dt="2021-01-28T20:04:14.913" v="0"/>
          <ac:spMkLst>
            <pc:docMk/>
            <pc:sldMk cId="2531075999" sldId="266"/>
            <ac:spMk id="4" creationId="{D9F7B3F9-FBFD-41FA-8051-DF36CA7C7F0A}"/>
          </ac:spMkLst>
        </pc:spChg>
        <pc:spChg chg="del mod ord">
          <ac:chgData name="Yasmin  Ghassan" userId="S::pupil_yasmin_h@jgacademy.co.uk::2b6c8894-66eb-4a30-b12f-f8225da516f9" providerId="AD" clId="Web-{EEFFF638-E299-5B67-B091-E418CEE59F2A}" dt="2021-01-28T20:16:00.242" v="86"/>
          <ac:spMkLst>
            <pc:docMk/>
            <pc:sldMk cId="2531075999" sldId="266"/>
            <ac:spMk id="37" creationId="{921D437C-5726-4AC9-A9C1-A0EA25BF6666}"/>
          </ac:spMkLst>
        </pc:spChg>
        <pc:spChg chg="add del">
          <ac:chgData name="Yasmin  Ghassan" userId="S::pupil_yasmin_h@jgacademy.co.uk::2b6c8894-66eb-4a30-b12f-f8225da516f9" providerId="AD" clId="Web-{EEFFF638-E299-5B67-B091-E418CEE59F2A}" dt="2021-01-28T20:15:41.007" v="81"/>
          <ac:spMkLst>
            <pc:docMk/>
            <pc:sldMk cId="2531075999" sldId="266"/>
            <ac:spMk id="51" creationId="{8CA06CD6-90CA-4C45-856C-6771339E1E22}"/>
          </ac:spMkLst>
        </pc:spChg>
        <pc:spChg chg="add">
          <ac:chgData name="Yasmin  Ghassan" userId="S::pupil_yasmin_h@jgacademy.co.uk::2b6c8894-66eb-4a30-b12f-f8225da516f9" providerId="AD" clId="Web-{EEFFF638-E299-5B67-B091-E418CEE59F2A}" dt="2021-01-28T20:15:41.007" v="81"/>
          <ac:spMkLst>
            <pc:docMk/>
            <pc:sldMk cId="2531075999" sldId="266"/>
            <ac:spMk id="55" creationId="{59A309A7-1751-4ABE-A3C1-EEC40366AD89}"/>
          </ac:spMkLst>
        </pc:spChg>
        <pc:spChg chg="add">
          <ac:chgData name="Yasmin  Ghassan" userId="S::pupil_yasmin_h@jgacademy.co.uk::2b6c8894-66eb-4a30-b12f-f8225da516f9" providerId="AD" clId="Web-{EEFFF638-E299-5B67-B091-E418CEE59F2A}" dt="2021-01-28T20:15:41.007" v="81"/>
          <ac:spMkLst>
            <pc:docMk/>
            <pc:sldMk cId="2531075999" sldId="266"/>
            <ac:spMk id="56" creationId="{967D8EB6-EAE1-4F9C-B398-83321E287204}"/>
          </ac:spMkLst>
        </pc:spChg>
        <pc:spChg chg="add del">
          <ac:chgData name="Yasmin  Ghassan" userId="S::pupil_yasmin_h@jgacademy.co.uk::2b6c8894-66eb-4a30-b12f-f8225da516f9" providerId="AD" clId="Web-{EEFFF638-E299-5B67-B091-E418CEE59F2A}" dt="2021-01-28T20:15:37.913" v="80"/>
          <ac:spMkLst>
            <pc:docMk/>
            <pc:sldMk cId="2531075999" sldId="266"/>
            <ac:spMk id="58" creationId="{59A309A7-1751-4ABE-A3C1-EEC40366AD89}"/>
          </ac:spMkLst>
        </pc:spChg>
        <pc:spChg chg="add del">
          <ac:chgData name="Yasmin  Ghassan" userId="S::pupil_yasmin_h@jgacademy.co.uk::2b6c8894-66eb-4a30-b12f-f8225da516f9" providerId="AD" clId="Web-{EEFFF638-E299-5B67-B091-E418CEE59F2A}" dt="2021-01-28T20:15:37.913" v="80"/>
          <ac:spMkLst>
            <pc:docMk/>
            <pc:sldMk cId="2531075999" sldId="266"/>
            <ac:spMk id="60" creationId="{967D8EB6-EAE1-4F9C-B398-83321E287204}"/>
          </ac:spMkLst>
        </pc:spChg>
        <pc:picChg chg="add del mod">
          <ac:chgData name="Yasmin  Ghassan" userId="S::pupil_yasmin_h@jgacademy.co.uk::2b6c8894-66eb-4a30-b12f-f8225da516f9" providerId="AD" clId="Web-{EEFFF638-E299-5B67-B091-E418CEE59F2A}" dt="2021-01-28T20:17:17.290" v="106"/>
          <ac:picMkLst>
            <pc:docMk/>
            <pc:sldMk cId="2531075999" sldId="266"/>
            <ac:picMk id="5" creationId="{F83B5072-A8CA-42D7-A0C3-2C740BF307EB}"/>
          </ac:picMkLst>
        </pc:picChg>
        <pc:picChg chg="add mod">
          <ac:chgData name="Yasmin  Ghassan" userId="S::pupil_yasmin_h@jgacademy.co.uk::2b6c8894-66eb-4a30-b12f-f8225da516f9" providerId="AD" clId="Web-{EEFFF638-E299-5B67-B091-E418CEE59F2A}" dt="2021-01-28T20:17:30.869" v="112" actId="1076"/>
          <ac:picMkLst>
            <pc:docMk/>
            <pc:sldMk cId="2531075999" sldId="266"/>
            <ac:picMk id="6" creationId="{7649B4B2-802D-4A04-B054-586A9645C391}"/>
          </ac:picMkLst>
        </pc:picChg>
        <pc:picChg chg="add mod">
          <ac:chgData name="Yasmin  Ghassan" userId="S::pupil_yasmin_h@jgacademy.co.uk::2b6c8894-66eb-4a30-b12f-f8225da516f9" providerId="AD" clId="Web-{EEFFF638-E299-5B67-B091-E418CEE59F2A}" dt="2021-01-28T20:18:55.824" v="119" actId="1076"/>
          <ac:picMkLst>
            <pc:docMk/>
            <pc:sldMk cId="2531075999" sldId="266"/>
            <ac:picMk id="13" creationId="{EF9AF064-816D-4ADA-A07B-F726B6923626}"/>
          </ac:picMkLst>
        </pc:picChg>
        <pc:cxnChg chg="add del">
          <ac:chgData name="Yasmin  Ghassan" userId="S::pupil_yasmin_h@jgacademy.co.uk::2b6c8894-66eb-4a30-b12f-f8225da516f9" providerId="AD" clId="Web-{EEFFF638-E299-5B67-B091-E418CEE59F2A}" dt="2021-01-28T20:15:41.007" v="81"/>
          <ac:cxnSpMkLst>
            <pc:docMk/>
            <pc:sldMk cId="2531075999" sldId="266"/>
            <ac:cxnSpMk id="53" creationId="{5021601D-2758-4B15-A31C-FDA184C51B3A}"/>
          </ac:cxnSpMkLst>
        </pc:cxnChg>
      </pc:sldChg>
      <pc:sldChg chg="addSp delSp modSp modTransition">
        <pc:chgData name="Yasmin  Ghassan" userId="S::pupil_yasmin_h@jgacademy.co.uk::2b6c8894-66eb-4a30-b12f-f8225da516f9" providerId="AD" clId="Web-{EEFFF638-E299-5B67-B091-E418CEE59F2A}" dt="2021-01-28T20:23:00.771" v="281"/>
        <pc:sldMkLst>
          <pc:docMk/>
          <pc:sldMk cId="3739414023" sldId="268"/>
        </pc:sldMkLst>
        <pc:spChg chg="add del mod">
          <ac:chgData name="Yasmin  Ghassan" userId="S::pupil_yasmin_h@jgacademy.co.uk::2b6c8894-66eb-4a30-b12f-f8225da516f9" providerId="AD" clId="Web-{EEFFF638-E299-5B67-B091-E418CEE59F2A}" dt="2021-01-28T20:11:36.939" v="30"/>
          <ac:spMkLst>
            <pc:docMk/>
            <pc:sldMk cId="3739414023" sldId="268"/>
            <ac:spMk id="2" creationId="{1D43E15C-9709-4052-A7F0-AB0B76E87330}"/>
          </ac:spMkLst>
        </pc:spChg>
        <pc:picChg chg="add">
          <ac:chgData name="Yasmin  Ghassan" userId="S::pupil_yasmin_h@jgacademy.co.uk::2b6c8894-66eb-4a30-b12f-f8225da516f9" providerId="AD" clId="Web-{EEFFF638-E299-5B67-B091-E418CEE59F2A}" dt="2021-01-28T20:12:54.612" v="53"/>
          <ac:picMkLst>
            <pc:docMk/>
            <pc:sldMk cId="3739414023" sldId="268"/>
            <ac:picMk id="3" creationId="{49BC4CBB-F71D-4234-8F46-7E08E77A8DB9}"/>
          </ac:picMkLst>
        </pc:picChg>
        <pc:picChg chg="add del mod">
          <ac:chgData name="Yasmin  Ghassan" userId="S::pupil_yasmin_h@jgacademy.co.uk::2b6c8894-66eb-4a30-b12f-f8225da516f9" providerId="AD" clId="Web-{EEFFF638-E299-5B67-B091-E418CEE59F2A}" dt="2021-01-28T20:12:13.049" v="41"/>
          <ac:picMkLst>
            <pc:docMk/>
            <pc:sldMk cId="3739414023" sldId="268"/>
            <ac:picMk id="8" creationId="{CF8E3649-FA5B-49AA-8C9E-C5AAADA814FF}"/>
          </ac:picMkLst>
        </pc:picChg>
      </pc:sldChg>
    </pc:docChg>
  </pc:docChgLst>
  <pc:docChgLst>
    <pc:chgData clId="Web-{7D31F455-1B20-E2CD-83A6-A9BFFBB6C5D1}"/>
    <pc:docChg chg="modSld">
      <pc:chgData name="" userId="" providerId="" clId="Web-{7D31F455-1B20-E2CD-83A6-A9BFFBB6C5D1}" dt="2021-01-26T10:18:37.157" v="0" actId="1076"/>
      <pc:docMkLst>
        <pc:docMk/>
      </pc:docMkLst>
      <pc:sldChg chg="modSp">
        <pc:chgData name="" userId="" providerId="" clId="Web-{7D31F455-1B20-E2CD-83A6-A9BFFBB6C5D1}" dt="2021-01-26T10:18:37.157" v="0" actId="1076"/>
        <pc:sldMkLst>
          <pc:docMk/>
          <pc:sldMk cId="3018873980" sldId="257"/>
        </pc:sldMkLst>
        <pc:picChg chg="mod">
          <ac:chgData name="" userId="" providerId="" clId="Web-{7D31F455-1B20-E2CD-83A6-A9BFFBB6C5D1}" dt="2021-01-26T10:18:37.157" v="0" actId="1076"/>
          <ac:picMkLst>
            <pc:docMk/>
            <pc:sldMk cId="3018873980" sldId="257"/>
            <ac:picMk id="9" creationId="{2A6AB9D8-0FD5-4DB8-BDF9-06A2C557C433}"/>
          </ac:picMkLst>
        </pc:picChg>
      </pc:sldChg>
    </pc:docChg>
  </pc:docChgLst>
  <pc:docChgLst>
    <pc:chgData name="Yasmin  Ghassan" userId="S::pupil_yasmin_h@jgacademy.co.uk::2b6c8894-66eb-4a30-b12f-f8225da516f9" providerId="AD" clId="Web-{0CC4F8CE-3424-97D3-F08F-E8B6E424BD23}"/>
    <pc:docChg chg="modSld">
      <pc:chgData name="Yasmin  Ghassan" userId="S::pupil_yasmin_h@jgacademy.co.uk::2b6c8894-66eb-4a30-b12f-f8225da516f9" providerId="AD" clId="Web-{0CC4F8CE-3424-97D3-F08F-E8B6E424BD23}" dt="2021-01-27T12:23:53.544" v="1017"/>
      <pc:docMkLst>
        <pc:docMk/>
      </pc:docMkLst>
      <pc:sldChg chg="addSp delSp modSp">
        <pc:chgData name="Yasmin  Ghassan" userId="S::pupil_yasmin_h@jgacademy.co.uk::2b6c8894-66eb-4a30-b12f-f8225da516f9" providerId="AD" clId="Web-{0CC4F8CE-3424-97D3-F08F-E8B6E424BD23}" dt="2021-01-27T12:12:20.206" v="640"/>
        <pc:sldMkLst>
          <pc:docMk/>
          <pc:sldMk cId="2853693854" sldId="258"/>
        </pc:sldMkLst>
        <pc:spChg chg="del mod">
          <ac:chgData name="Yasmin  Ghassan" userId="S::pupil_yasmin_h@jgacademy.co.uk::2b6c8894-66eb-4a30-b12f-f8225da516f9" providerId="AD" clId="Web-{0CC4F8CE-3424-97D3-F08F-E8B6E424BD23}" dt="2021-01-27T12:11:00.348" v="578"/>
          <ac:spMkLst>
            <pc:docMk/>
            <pc:sldMk cId="2853693854" sldId="258"/>
            <ac:spMk id="4" creationId="{D07CB74E-0F6C-2145-A1A6-96F3AC807493}"/>
          </ac:spMkLst>
        </pc:spChg>
        <pc:spChg chg="del">
          <ac:chgData name="Yasmin  Ghassan" userId="S::pupil_yasmin_h@jgacademy.co.uk::2b6c8894-66eb-4a30-b12f-f8225da516f9" providerId="AD" clId="Web-{0CC4F8CE-3424-97D3-F08F-E8B6E424BD23}" dt="2021-01-27T12:10:21.457" v="569"/>
          <ac:spMkLst>
            <pc:docMk/>
            <pc:sldMk cId="2853693854" sldId="258"/>
            <ac:spMk id="6" creationId="{95537EB7-1786-448F-8AF1-053CB16549A9}"/>
          </ac:spMkLst>
        </pc:spChg>
        <pc:spChg chg="add del mod">
          <ac:chgData name="Yasmin  Ghassan" userId="S::pupil_yasmin_h@jgacademy.co.uk::2b6c8894-66eb-4a30-b12f-f8225da516f9" providerId="AD" clId="Web-{0CC4F8CE-3424-97D3-F08F-E8B6E424BD23}" dt="2021-01-27T12:06:58.287" v="395"/>
          <ac:spMkLst>
            <pc:docMk/>
            <pc:sldMk cId="2853693854" sldId="258"/>
            <ac:spMk id="6" creationId="{988F050B-83C6-4E8C-91C7-C1F68C320F93}"/>
          </ac:spMkLst>
        </pc:spChg>
        <pc:spChg chg="del mod">
          <ac:chgData name="Yasmin  Ghassan" userId="S::pupil_yasmin_h@jgacademy.co.uk::2b6c8894-66eb-4a30-b12f-f8225da516f9" providerId="AD" clId="Web-{0CC4F8CE-3424-97D3-F08F-E8B6E424BD23}" dt="2021-01-27T12:12:20.206" v="640"/>
          <ac:spMkLst>
            <pc:docMk/>
            <pc:sldMk cId="2853693854" sldId="258"/>
            <ac:spMk id="7" creationId="{7FB4115F-3E0C-9E44-B498-14B020A5ABA1}"/>
          </ac:spMkLst>
        </pc:spChg>
      </pc:sldChg>
      <pc:sldChg chg="addSp delSp modSp">
        <pc:chgData name="Yasmin  Ghassan" userId="S::pupil_yasmin_h@jgacademy.co.uk::2b6c8894-66eb-4a30-b12f-f8225da516f9" providerId="AD" clId="Web-{0CC4F8CE-3424-97D3-F08F-E8B6E424BD23}" dt="2021-01-27T12:19:47.999" v="891" actId="1076"/>
        <pc:sldMkLst>
          <pc:docMk/>
          <pc:sldMk cId="2003507660" sldId="260"/>
        </pc:sldMkLst>
        <pc:spChg chg="mod">
          <ac:chgData name="Yasmin  Ghassan" userId="S::pupil_yasmin_h@jgacademy.co.uk::2b6c8894-66eb-4a30-b12f-f8225da516f9" providerId="AD" clId="Web-{0CC4F8CE-3424-97D3-F08F-E8B6E424BD23}" dt="2021-01-27T12:19:47.999" v="891" actId="1076"/>
          <ac:spMkLst>
            <pc:docMk/>
            <pc:sldMk cId="2003507660" sldId="260"/>
            <ac:spMk id="2" creationId="{30862FB9-3D1C-4B61-9361-3A01B3A5F604}"/>
          </ac:spMkLst>
        </pc:spChg>
        <pc:spChg chg="del mod">
          <ac:chgData name="Yasmin  Ghassan" userId="S::pupil_yasmin_h@jgacademy.co.uk::2b6c8894-66eb-4a30-b12f-f8225da516f9" providerId="AD" clId="Web-{0CC4F8CE-3424-97D3-F08F-E8B6E424BD23}" dt="2021-01-27T12:01:38.165" v="71"/>
          <ac:spMkLst>
            <pc:docMk/>
            <pc:sldMk cId="2003507660" sldId="260"/>
            <ac:spMk id="3" creationId="{66D575A2-0ADB-C54D-B406-DB345C333A0C}"/>
          </ac:spMkLst>
        </pc:spChg>
        <pc:spChg chg="add mod">
          <ac:chgData name="Yasmin  Ghassan" userId="S::pupil_yasmin_h@jgacademy.co.uk::2b6c8894-66eb-4a30-b12f-f8225da516f9" providerId="AD" clId="Web-{0CC4F8CE-3424-97D3-F08F-E8B6E424BD23}" dt="2021-01-27T12:01:34.806" v="69" actId="20577"/>
          <ac:spMkLst>
            <pc:docMk/>
            <pc:sldMk cId="2003507660" sldId="260"/>
            <ac:spMk id="4" creationId="{412E6B83-ECBA-447E-A46B-C14C08783034}"/>
          </ac:spMkLst>
        </pc:spChg>
        <pc:spChg chg="add mod">
          <ac:chgData name="Yasmin  Ghassan" userId="S::pupil_yasmin_h@jgacademy.co.uk::2b6c8894-66eb-4a30-b12f-f8225da516f9" providerId="AD" clId="Web-{0CC4F8CE-3424-97D3-F08F-E8B6E424BD23}" dt="2021-01-27T12:11:20.722" v="590" actId="20577"/>
          <ac:spMkLst>
            <pc:docMk/>
            <pc:sldMk cId="2003507660" sldId="260"/>
            <ac:spMk id="6" creationId="{A58E5B07-0D9A-4294-B229-603FF1D26198}"/>
          </ac:spMkLst>
        </pc:spChg>
        <pc:picChg chg="mod">
          <ac:chgData name="Yasmin  Ghassan" userId="S::pupil_yasmin_h@jgacademy.co.uk::2b6c8894-66eb-4a30-b12f-f8225da516f9" providerId="AD" clId="Web-{0CC4F8CE-3424-97D3-F08F-E8B6E424BD23}" dt="2021-01-27T12:19:42.499" v="890" actId="1076"/>
          <ac:picMkLst>
            <pc:docMk/>
            <pc:sldMk cId="2003507660" sldId="260"/>
            <ac:picMk id="5" creationId="{29411AC7-82CB-49EA-8EF2-180154F3D0FE}"/>
          </ac:picMkLst>
        </pc:picChg>
      </pc:sldChg>
      <pc:sldChg chg="addSp delSp modSp">
        <pc:chgData name="Yasmin  Ghassan" userId="S::pupil_yasmin_h@jgacademy.co.uk::2b6c8894-66eb-4a30-b12f-f8225da516f9" providerId="AD" clId="Web-{0CC4F8CE-3424-97D3-F08F-E8B6E424BD23}" dt="2021-01-27T12:23:53.544" v="1017"/>
        <pc:sldMkLst>
          <pc:docMk/>
          <pc:sldMk cId="2166740538" sldId="265"/>
        </pc:sldMkLst>
        <pc:spChg chg="mod ord">
          <ac:chgData name="Yasmin  Ghassan" userId="S::pupil_yasmin_h@jgacademy.co.uk::2b6c8894-66eb-4a30-b12f-f8225da516f9" providerId="AD" clId="Web-{0CC4F8CE-3424-97D3-F08F-E8B6E424BD23}" dt="2021-01-27T12:23:53.544" v="1017"/>
          <ac:spMkLst>
            <pc:docMk/>
            <pc:sldMk cId="2166740538" sldId="265"/>
            <ac:spMk id="2" creationId="{00000000-0000-0000-0000-000000000000}"/>
          </ac:spMkLst>
        </pc:spChg>
        <pc:spChg chg="add del mod ord">
          <ac:chgData name="Yasmin  Ghassan" userId="S::pupil_yasmin_h@jgacademy.co.uk::2b6c8894-66eb-4a30-b12f-f8225da516f9" providerId="AD" clId="Web-{0CC4F8CE-3424-97D3-F08F-E8B6E424BD23}" dt="2021-01-27T12:22:57.170" v="983"/>
          <ac:spMkLst>
            <pc:docMk/>
            <pc:sldMk cId="2166740538" sldId="265"/>
            <ac:spMk id="3" creationId="{A579F22B-E8FE-4796-952D-29E279C84CB0}"/>
          </ac:spMkLst>
        </pc:spChg>
        <pc:spChg chg="add mod">
          <ac:chgData name="Yasmin  Ghassan" userId="S::pupil_yasmin_h@jgacademy.co.uk::2b6c8894-66eb-4a30-b12f-f8225da516f9" providerId="AD" clId="Web-{0CC4F8CE-3424-97D3-F08F-E8B6E424BD23}" dt="2021-01-27T12:23:53.544" v="1017"/>
          <ac:spMkLst>
            <pc:docMk/>
            <pc:sldMk cId="2166740538" sldId="265"/>
            <ac:spMk id="5" creationId="{70667E75-A9C7-4A27-9326-7469EBD99122}"/>
          </ac:spMkLst>
        </pc:spChg>
        <pc:spChg chg="add del">
          <ac:chgData name="Yasmin  Ghassan" userId="S::pupil_yasmin_h@jgacademy.co.uk::2b6c8894-66eb-4a30-b12f-f8225da516f9" providerId="AD" clId="Web-{0CC4F8CE-3424-97D3-F08F-E8B6E424BD23}" dt="2021-01-27T12:22:06.357" v="936"/>
          <ac:spMkLst>
            <pc:docMk/>
            <pc:sldMk cId="2166740538" sldId="265"/>
            <ac:spMk id="42" creationId="{8B646C36-EEEC-4D52-8E8E-206F4CD8A3DA}"/>
          </ac:spMkLst>
        </pc:spChg>
        <pc:spChg chg="add del">
          <ac:chgData name="Yasmin  Ghassan" userId="S::pupil_yasmin_h@jgacademy.co.uk::2b6c8894-66eb-4a30-b12f-f8225da516f9" providerId="AD" clId="Web-{0CC4F8CE-3424-97D3-F08F-E8B6E424BD23}" dt="2021-01-27T12:22:06.357" v="936"/>
          <ac:spMkLst>
            <pc:docMk/>
            <pc:sldMk cId="2166740538" sldId="265"/>
            <ac:spMk id="48" creationId="{8258443E-B333-44F4-8D49-1EAB1C1A4613}"/>
          </ac:spMkLst>
        </pc:spChg>
        <pc:spChg chg="add del">
          <ac:chgData name="Yasmin  Ghassan" userId="S::pupil_yasmin_h@jgacademy.co.uk::2b6c8894-66eb-4a30-b12f-f8225da516f9" providerId="AD" clId="Web-{0CC4F8CE-3424-97D3-F08F-E8B6E424BD23}" dt="2021-01-27T12:22:06.357" v="936"/>
          <ac:spMkLst>
            <pc:docMk/>
            <pc:sldMk cId="2166740538" sldId="265"/>
            <ac:spMk id="57" creationId="{4FB204DF-284E-45F6-A017-79A4DF57BCCB}"/>
          </ac:spMkLst>
        </pc:spChg>
        <pc:spChg chg="add del">
          <ac:chgData name="Yasmin  Ghassan" userId="S::pupil_yasmin_h@jgacademy.co.uk::2b6c8894-66eb-4a30-b12f-f8225da516f9" providerId="AD" clId="Web-{0CC4F8CE-3424-97D3-F08F-E8B6E424BD23}" dt="2021-01-27T12:22:06.357" v="936"/>
          <ac:spMkLst>
            <pc:docMk/>
            <pc:sldMk cId="2166740538" sldId="265"/>
            <ac:spMk id="59" creationId="{EB8560A9-B281-46EB-A304-1E4A5A00D6A9}"/>
          </ac:spMkLst>
        </pc:spChg>
        <pc:spChg chg="add del">
          <ac:chgData name="Yasmin  Ghassan" userId="S::pupil_yasmin_h@jgacademy.co.uk::2b6c8894-66eb-4a30-b12f-f8225da516f9" providerId="AD" clId="Web-{0CC4F8CE-3424-97D3-F08F-E8B6E424BD23}" dt="2021-01-27T12:22:06.357" v="936"/>
          <ac:spMkLst>
            <pc:docMk/>
            <pc:sldMk cId="2166740538" sldId="265"/>
            <ac:spMk id="61" creationId="{4D1A5E71-B6B6-486A-8CDC-C7ABD9B903F6}"/>
          </ac:spMkLst>
        </pc:spChg>
        <pc:spChg chg="add del">
          <ac:chgData name="Yasmin  Ghassan" userId="S::pupil_yasmin_h@jgacademy.co.uk::2b6c8894-66eb-4a30-b12f-f8225da516f9" providerId="AD" clId="Web-{0CC4F8CE-3424-97D3-F08F-E8B6E424BD23}" dt="2021-01-27T12:22:06.357" v="936"/>
          <ac:spMkLst>
            <pc:docMk/>
            <pc:sldMk cId="2166740538" sldId="265"/>
            <ac:spMk id="63" creationId="{667882DD-56E8-460E-99D5-86E71982D5AB}"/>
          </ac:spMkLst>
        </pc:spChg>
        <pc:spChg chg="add del">
          <ac:chgData name="Yasmin  Ghassan" userId="S::pupil_yasmin_h@jgacademy.co.uk::2b6c8894-66eb-4a30-b12f-f8225da516f9" providerId="AD" clId="Web-{0CC4F8CE-3424-97D3-F08F-E8B6E424BD23}" dt="2021-01-27T12:23:53.544" v="1017"/>
          <ac:spMkLst>
            <pc:docMk/>
            <pc:sldMk cId="2166740538" sldId="265"/>
            <ac:spMk id="65" creationId="{8B646C36-EEEC-4D52-8E8E-206F4CD8A3DA}"/>
          </ac:spMkLst>
        </pc:spChg>
        <pc:spChg chg="add del">
          <ac:chgData name="Yasmin  Ghassan" userId="S::pupil_yasmin_h@jgacademy.co.uk::2b6c8894-66eb-4a30-b12f-f8225da516f9" providerId="AD" clId="Web-{0CC4F8CE-3424-97D3-F08F-E8B6E424BD23}" dt="2021-01-27T12:23:53.544" v="1017"/>
          <ac:spMkLst>
            <pc:docMk/>
            <pc:sldMk cId="2166740538" sldId="265"/>
            <ac:spMk id="67" creationId="{8258443E-B333-44F4-8D49-1EAB1C1A4613}"/>
          </ac:spMkLst>
        </pc:spChg>
        <pc:spChg chg="add del">
          <ac:chgData name="Yasmin  Ghassan" userId="S::pupil_yasmin_h@jgacademy.co.uk::2b6c8894-66eb-4a30-b12f-f8225da516f9" providerId="AD" clId="Web-{0CC4F8CE-3424-97D3-F08F-E8B6E424BD23}" dt="2021-01-27T12:22:06.311" v="935"/>
          <ac:spMkLst>
            <pc:docMk/>
            <pc:sldMk cId="2166740538" sldId="265"/>
            <ac:spMk id="68" creationId="{489B7BFD-8F45-4093-AD9C-91B15B0503D9}"/>
          </ac:spMkLst>
        </pc:spChg>
        <pc:spChg chg="add del">
          <ac:chgData name="Yasmin  Ghassan" userId="S::pupil_yasmin_h@jgacademy.co.uk::2b6c8894-66eb-4a30-b12f-f8225da516f9" providerId="AD" clId="Web-{0CC4F8CE-3424-97D3-F08F-E8B6E424BD23}" dt="2021-01-27T12:22:06.311" v="935"/>
          <ac:spMkLst>
            <pc:docMk/>
            <pc:sldMk cId="2166740538" sldId="265"/>
            <ac:spMk id="74" creationId="{7871DA93-90AF-40F3-A1A1-04E16697205B}"/>
          </ac:spMkLst>
        </pc:spChg>
        <pc:spChg chg="add del">
          <ac:chgData name="Yasmin  Ghassan" userId="S::pupil_yasmin_h@jgacademy.co.uk::2b6c8894-66eb-4a30-b12f-f8225da516f9" providerId="AD" clId="Web-{0CC4F8CE-3424-97D3-F08F-E8B6E424BD23}" dt="2021-01-27T12:22:06.311" v="935"/>
          <ac:spMkLst>
            <pc:docMk/>
            <pc:sldMk cId="2166740538" sldId="265"/>
            <ac:spMk id="76" creationId="{4FB204DF-284E-45F6-A017-79A4DF57BCCB}"/>
          </ac:spMkLst>
        </pc:spChg>
        <pc:spChg chg="add del">
          <ac:chgData name="Yasmin  Ghassan" userId="S::pupil_yasmin_h@jgacademy.co.uk::2b6c8894-66eb-4a30-b12f-f8225da516f9" providerId="AD" clId="Web-{0CC4F8CE-3424-97D3-F08F-E8B6E424BD23}" dt="2021-01-27T12:22:06.311" v="935"/>
          <ac:spMkLst>
            <pc:docMk/>
            <pc:sldMk cId="2166740538" sldId="265"/>
            <ac:spMk id="78" creationId="{70616F44-B954-409D-87BC-C69465EDE168}"/>
          </ac:spMkLst>
        </pc:spChg>
        <pc:spChg chg="add del">
          <ac:chgData name="Yasmin  Ghassan" userId="S::pupil_yasmin_h@jgacademy.co.uk::2b6c8894-66eb-4a30-b12f-f8225da516f9" providerId="AD" clId="Web-{0CC4F8CE-3424-97D3-F08F-E8B6E424BD23}" dt="2021-01-27T12:22:06.311" v="935"/>
          <ac:spMkLst>
            <pc:docMk/>
            <pc:sldMk cId="2166740538" sldId="265"/>
            <ac:spMk id="80" creationId="{E16C8D8F-10E9-4498-ABDB-0F923F8B6837}"/>
          </ac:spMkLst>
        </pc:spChg>
        <pc:spChg chg="add del">
          <ac:chgData name="Yasmin  Ghassan" userId="S::pupil_yasmin_h@jgacademy.co.uk::2b6c8894-66eb-4a30-b12f-f8225da516f9" providerId="AD" clId="Web-{0CC4F8CE-3424-97D3-F08F-E8B6E424BD23}" dt="2021-01-27T12:22:06.311" v="935"/>
          <ac:spMkLst>
            <pc:docMk/>
            <pc:sldMk cId="2166740538" sldId="265"/>
            <ac:spMk id="82" creationId="{1E5A83E3-8A11-4492-BB6E-F5F2240316FB}"/>
          </ac:spMkLst>
        </pc:spChg>
        <pc:spChg chg="add del">
          <ac:chgData name="Yasmin  Ghassan" userId="S::pupil_yasmin_h@jgacademy.co.uk::2b6c8894-66eb-4a30-b12f-f8225da516f9" providerId="AD" clId="Web-{0CC4F8CE-3424-97D3-F08F-E8B6E424BD23}" dt="2021-01-27T12:23:53.544" v="1017"/>
          <ac:spMkLst>
            <pc:docMk/>
            <pc:sldMk cId="2166740538" sldId="265"/>
            <ac:spMk id="83" creationId="{4FB204DF-284E-45F6-A017-79A4DF57BCCB}"/>
          </ac:spMkLst>
        </pc:spChg>
        <pc:spChg chg="add del">
          <ac:chgData name="Yasmin  Ghassan" userId="S::pupil_yasmin_h@jgacademy.co.uk::2b6c8894-66eb-4a30-b12f-f8225da516f9" providerId="AD" clId="Web-{0CC4F8CE-3424-97D3-F08F-E8B6E424BD23}" dt="2021-01-27T12:22:06.311" v="935"/>
          <ac:spMkLst>
            <pc:docMk/>
            <pc:sldMk cId="2166740538" sldId="265"/>
            <ac:spMk id="84" creationId="{4D1A5E71-B6B6-486A-8CDC-C7ABD9B903F6}"/>
          </ac:spMkLst>
        </pc:spChg>
        <pc:spChg chg="add del">
          <ac:chgData name="Yasmin  Ghassan" userId="S::pupil_yasmin_h@jgacademy.co.uk::2b6c8894-66eb-4a30-b12f-f8225da516f9" providerId="AD" clId="Web-{0CC4F8CE-3424-97D3-F08F-E8B6E424BD23}" dt="2021-01-27T12:23:53.544" v="1017"/>
          <ac:spMkLst>
            <pc:docMk/>
            <pc:sldMk cId="2166740538" sldId="265"/>
            <ac:spMk id="85" creationId="{EB8560A9-B281-46EB-A304-1E4A5A00D6A9}"/>
          </ac:spMkLst>
        </pc:spChg>
        <pc:spChg chg="add del">
          <ac:chgData name="Yasmin  Ghassan" userId="S::pupil_yasmin_h@jgacademy.co.uk::2b6c8894-66eb-4a30-b12f-f8225da516f9" providerId="AD" clId="Web-{0CC4F8CE-3424-97D3-F08F-E8B6E424BD23}" dt="2021-01-27T12:22:06.311" v="935"/>
          <ac:spMkLst>
            <pc:docMk/>
            <pc:sldMk cId="2166740538" sldId="265"/>
            <ac:spMk id="86" creationId="{5D981608-D865-4AD7-AC34-A2398EA199DE}"/>
          </ac:spMkLst>
        </pc:spChg>
        <pc:spChg chg="add del">
          <ac:chgData name="Yasmin  Ghassan" userId="S::pupil_yasmin_h@jgacademy.co.uk::2b6c8894-66eb-4a30-b12f-f8225da516f9" providerId="AD" clId="Web-{0CC4F8CE-3424-97D3-F08F-E8B6E424BD23}" dt="2021-01-27T12:23:53.544" v="1017"/>
          <ac:spMkLst>
            <pc:docMk/>
            <pc:sldMk cId="2166740538" sldId="265"/>
            <ac:spMk id="87" creationId="{4D1A5E71-B6B6-486A-8CDC-C7ABD9B903F6}"/>
          </ac:spMkLst>
        </pc:spChg>
        <pc:spChg chg="add del">
          <ac:chgData name="Yasmin  Ghassan" userId="S::pupil_yasmin_h@jgacademy.co.uk::2b6c8894-66eb-4a30-b12f-f8225da516f9" providerId="AD" clId="Web-{0CC4F8CE-3424-97D3-F08F-E8B6E424BD23}" dt="2021-01-27T12:23:53.544" v="1017"/>
          <ac:spMkLst>
            <pc:docMk/>
            <pc:sldMk cId="2166740538" sldId="265"/>
            <ac:spMk id="89" creationId="{667882DD-56E8-460E-99D5-86E71982D5AB}"/>
          </ac:spMkLst>
        </pc:spChg>
        <pc:spChg chg="add del">
          <ac:chgData name="Yasmin  Ghassan" userId="S::pupil_yasmin_h@jgacademy.co.uk::2b6c8894-66eb-4a30-b12f-f8225da516f9" providerId="AD" clId="Web-{0CC4F8CE-3424-97D3-F08F-E8B6E424BD23}" dt="2021-01-27T12:23:53.497" v="1016"/>
          <ac:spMkLst>
            <pc:docMk/>
            <pc:sldMk cId="2166740538" sldId="265"/>
            <ac:spMk id="92" creationId="{104332FF-8349-42A5-B5C8-5EE3825CE252}"/>
          </ac:spMkLst>
        </pc:spChg>
        <pc:spChg chg="add del">
          <ac:chgData name="Yasmin  Ghassan" userId="S::pupil_yasmin_h@jgacademy.co.uk::2b6c8894-66eb-4a30-b12f-f8225da516f9" providerId="AD" clId="Web-{0CC4F8CE-3424-97D3-F08F-E8B6E424BD23}" dt="2021-01-27T12:23:53.497" v="1016"/>
          <ac:spMkLst>
            <pc:docMk/>
            <pc:sldMk cId="2166740538" sldId="265"/>
            <ac:spMk id="93" creationId="{5A0118C5-4F8D-4CF4-BADD-53FEACC6C42A}"/>
          </ac:spMkLst>
        </pc:spChg>
        <pc:spChg chg="add del">
          <ac:chgData name="Yasmin  Ghassan" userId="S::pupil_yasmin_h@jgacademy.co.uk::2b6c8894-66eb-4a30-b12f-f8225da516f9" providerId="AD" clId="Web-{0CC4F8CE-3424-97D3-F08F-E8B6E424BD23}" dt="2021-01-27T12:23:48.263" v="1014"/>
          <ac:spMkLst>
            <pc:docMk/>
            <pc:sldMk cId="2166740538" sldId="265"/>
            <ac:spMk id="101" creationId="{104332FF-8349-42A5-B5C8-5EE3825CE252}"/>
          </ac:spMkLst>
        </pc:spChg>
        <pc:spChg chg="add del">
          <ac:chgData name="Yasmin  Ghassan" userId="S::pupil_yasmin_h@jgacademy.co.uk::2b6c8894-66eb-4a30-b12f-f8225da516f9" providerId="AD" clId="Web-{0CC4F8CE-3424-97D3-F08F-E8B6E424BD23}" dt="2021-01-27T12:23:53.497" v="1016"/>
          <ac:spMkLst>
            <pc:docMk/>
            <pc:sldMk cId="2166740538" sldId="265"/>
            <ac:spMk id="102" creationId="{8EEB3127-4A39-4F76-935D-6AC8D51AC0CE}"/>
          </ac:spMkLst>
        </pc:spChg>
        <pc:spChg chg="add del">
          <ac:chgData name="Yasmin  Ghassan" userId="S::pupil_yasmin_h@jgacademy.co.uk::2b6c8894-66eb-4a30-b12f-f8225da516f9" providerId="AD" clId="Web-{0CC4F8CE-3424-97D3-F08F-E8B6E424BD23}" dt="2021-01-27T12:23:48.263" v="1014"/>
          <ac:spMkLst>
            <pc:docMk/>
            <pc:sldMk cId="2166740538" sldId="265"/>
            <ac:spMk id="103" creationId="{5A0118C5-4F8D-4CF4-BADD-53FEACC6C42A}"/>
          </ac:spMkLst>
        </pc:spChg>
        <pc:spChg chg="add del">
          <ac:chgData name="Yasmin  Ghassan" userId="S::pupil_yasmin_h@jgacademy.co.uk::2b6c8894-66eb-4a30-b12f-f8225da516f9" providerId="AD" clId="Web-{0CC4F8CE-3424-97D3-F08F-E8B6E424BD23}" dt="2021-01-27T12:23:53.497" v="1016"/>
          <ac:spMkLst>
            <pc:docMk/>
            <pc:sldMk cId="2166740538" sldId="265"/>
            <ac:spMk id="104" creationId="{FFFEB18F-F81F-4CED-BE64-EB888A77C3B8}"/>
          </ac:spMkLst>
        </pc:spChg>
        <pc:spChg chg="add">
          <ac:chgData name="Yasmin  Ghassan" userId="S::pupil_yasmin_h@jgacademy.co.uk::2b6c8894-66eb-4a30-b12f-f8225da516f9" providerId="AD" clId="Web-{0CC4F8CE-3424-97D3-F08F-E8B6E424BD23}" dt="2021-01-27T12:23:53.544" v="1017"/>
          <ac:spMkLst>
            <pc:docMk/>
            <pc:sldMk cId="2166740538" sldId="265"/>
            <ac:spMk id="110" creationId="{104332FF-8349-42A5-B5C8-5EE3825CE252}"/>
          </ac:spMkLst>
        </pc:spChg>
        <pc:spChg chg="add del">
          <ac:chgData name="Yasmin  Ghassan" userId="S::pupil_yasmin_h@jgacademy.co.uk::2b6c8894-66eb-4a30-b12f-f8225da516f9" providerId="AD" clId="Web-{0CC4F8CE-3424-97D3-F08F-E8B6E424BD23}" dt="2021-01-27T12:23:53.497" v="1016"/>
          <ac:spMkLst>
            <pc:docMk/>
            <pc:sldMk cId="2166740538" sldId="265"/>
            <ac:spMk id="111" creationId="{98F2E216-6526-433B-8072-DEE222DC93A8}"/>
          </ac:spMkLst>
        </pc:spChg>
        <pc:spChg chg="add">
          <ac:chgData name="Yasmin  Ghassan" userId="S::pupil_yasmin_h@jgacademy.co.uk::2b6c8894-66eb-4a30-b12f-f8225da516f9" providerId="AD" clId="Web-{0CC4F8CE-3424-97D3-F08F-E8B6E424BD23}" dt="2021-01-27T12:23:53.544" v="1017"/>
          <ac:spMkLst>
            <pc:docMk/>
            <pc:sldMk cId="2166740538" sldId="265"/>
            <ac:spMk id="114" creationId="{5A0118C5-4F8D-4CF4-BADD-53FEACC6C42A}"/>
          </ac:spMkLst>
        </pc:spChg>
        <pc:spChg chg="add">
          <ac:chgData name="Yasmin  Ghassan" userId="S::pupil_yasmin_h@jgacademy.co.uk::2b6c8894-66eb-4a30-b12f-f8225da516f9" providerId="AD" clId="Web-{0CC4F8CE-3424-97D3-F08F-E8B6E424BD23}" dt="2021-01-27T12:23:53.544" v="1017"/>
          <ac:spMkLst>
            <pc:docMk/>
            <pc:sldMk cId="2166740538" sldId="265"/>
            <ac:spMk id="133" creationId="{CAEBFCD5-5356-4326-8D39-8235A46CD7B2}"/>
          </ac:spMkLst>
        </pc:spChg>
        <pc:grpChg chg="add del">
          <ac:chgData name="Yasmin  Ghassan" userId="S::pupil_yasmin_h@jgacademy.co.uk::2b6c8894-66eb-4a30-b12f-f8225da516f9" providerId="AD" clId="Web-{0CC4F8CE-3424-97D3-F08F-E8B6E424BD23}" dt="2021-01-27T12:22:06.357" v="936"/>
          <ac:grpSpMkLst>
            <pc:docMk/>
            <pc:sldMk cId="2166740538" sldId="265"/>
            <ac:grpSpMk id="44" creationId="{B2EBBF56-923D-48A7-9F8F-86E33CFA3EF9}"/>
          </ac:grpSpMkLst>
        </pc:grpChg>
        <pc:grpChg chg="add del">
          <ac:chgData name="Yasmin  Ghassan" userId="S::pupil_yasmin_h@jgacademy.co.uk::2b6c8894-66eb-4a30-b12f-f8225da516f9" providerId="AD" clId="Web-{0CC4F8CE-3424-97D3-F08F-E8B6E424BD23}" dt="2021-01-27T12:22:06.357" v="936"/>
          <ac:grpSpMkLst>
            <pc:docMk/>
            <pc:sldMk cId="2166740538" sldId="265"/>
            <ac:grpSpMk id="50" creationId="{FB9739EB-7F66-433D-841F-AB3CD18700B7}"/>
          </ac:grpSpMkLst>
        </pc:grpChg>
        <pc:grpChg chg="add del">
          <ac:chgData name="Yasmin  Ghassan" userId="S::pupil_yasmin_h@jgacademy.co.uk::2b6c8894-66eb-4a30-b12f-f8225da516f9" providerId="AD" clId="Web-{0CC4F8CE-3424-97D3-F08F-E8B6E424BD23}" dt="2021-01-27T12:23:53.544" v="1017"/>
          <ac:grpSpMkLst>
            <pc:docMk/>
            <pc:sldMk cId="2166740538" sldId="265"/>
            <ac:grpSpMk id="66" creationId="{B2EBBF56-923D-48A7-9F8F-86E33CFA3EF9}"/>
          </ac:grpSpMkLst>
        </pc:grpChg>
        <pc:grpChg chg="add del">
          <ac:chgData name="Yasmin  Ghassan" userId="S::pupil_yasmin_h@jgacademy.co.uk::2b6c8894-66eb-4a30-b12f-f8225da516f9" providerId="AD" clId="Web-{0CC4F8CE-3424-97D3-F08F-E8B6E424BD23}" dt="2021-01-27T12:23:53.544" v="1017"/>
          <ac:grpSpMkLst>
            <pc:docMk/>
            <pc:sldMk cId="2166740538" sldId="265"/>
            <ac:grpSpMk id="69" creationId="{FB9739EB-7F66-433D-841F-AB3CD18700B7}"/>
          </ac:grpSpMkLst>
        </pc:grpChg>
        <pc:grpChg chg="add del">
          <ac:chgData name="Yasmin  Ghassan" userId="S::pupil_yasmin_h@jgacademy.co.uk::2b6c8894-66eb-4a30-b12f-f8225da516f9" providerId="AD" clId="Web-{0CC4F8CE-3424-97D3-F08F-E8B6E424BD23}" dt="2021-01-27T12:22:06.311" v="935"/>
          <ac:grpSpMkLst>
            <pc:docMk/>
            <pc:sldMk cId="2166740538" sldId="265"/>
            <ac:grpSpMk id="70" creationId="{FC1BD014-5623-4064-BAFE-A5AAAFB3CE29}"/>
          </ac:grpSpMkLst>
        </pc:grpChg>
        <pc:grpChg chg="add del">
          <ac:chgData name="Yasmin  Ghassan" userId="S::pupil_yasmin_h@jgacademy.co.uk::2b6c8894-66eb-4a30-b12f-f8225da516f9" providerId="AD" clId="Web-{0CC4F8CE-3424-97D3-F08F-E8B6E424BD23}" dt="2021-01-27T12:22:06.311" v="935"/>
          <ac:grpSpMkLst>
            <pc:docMk/>
            <pc:sldMk cId="2166740538" sldId="265"/>
            <ac:grpSpMk id="88" creationId="{FB9739EB-7F66-433D-841F-AB3CD18700B7}"/>
          </ac:grpSpMkLst>
        </pc:grpChg>
        <pc:grpChg chg="add del">
          <ac:chgData name="Yasmin  Ghassan" userId="S::pupil_yasmin_h@jgacademy.co.uk::2b6c8894-66eb-4a30-b12f-f8225da516f9" providerId="AD" clId="Web-{0CC4F8CE-3424-97D3-F08F-E8B6E424BD23}" dt="2021-01-27T12:23:53.497" v="1016"/>
          <ac:grpSpMkLst>
            <pc:docMk/>
            <pc:sldMk cId="2166740538" sldId="265"/>
            <ac:grpSpMk id="91" creationId="{8997F1B7-1EE7-4EA5-A5A4-866F9A810C9F}"/>
          </ac:grpSpMkLst>
        </pc:grpChg>
        <pc:grpChg chg="add del">
          <ac:chgData name="Yasmin  Ghassan" userId="S::pupil_yasmin_h@jgacademy.co.uk::2b6c8894-66eb-4a30-b12f-f8225da516f9" providerId="AD" clId="Web-{0CC4F8CE-3424-97D3-F08F-E8B6E424BD23}" dt="2021-01-27T12:23:48.263" v="1014"/>
          <ac:grpSpMkLst>
            <pc:docMk/>
            <pc:sldMk cId="2166740538" sldId="265"/>
            <ac:grpSpMk id="94" creationId="{8997F1B7-1EE7-4EA5-A5A4-866F9A810C9F}"/>
          </ac:grpSpMkLst>
        </pc:grpChg>
        <pc:grpChg chg="add del">
          <ac:chgData name="Yasmin  Ghassan" userId="S::pupil_yasmin_h@jgacademy.co.uk::2b6c8894-66eb-4a30-b12f-f8225da516f9" providerId="AD" clId="Web-{0CC4F8CE-3424-97D3-F08F-E8B6E424BD23}" dt="2021-01-27T12:23:53.497" v="1016"/>
          <ac:grpSpMkLst>
            <pc:docMk/>
            <pc:sldMk cId="2166740538" sldId="265"/>
            <ac:grpSpMk id="100" creationId="{00E015F5-1A99-4E40-BC3D-7707802996B5}"/>
          </ac:grpSpMkLst>
        </pc:grpChg>
        <pc:grpChg chg="add del">
          <ac:chgData name="Yasmin  Ghassan" userId="S::pupil_yasmin_h@jgacademy.co.uk::2b6c8894-66eb-4a30-b12f-f8225da516f9" providerId="AD" clId="Web-{0CC4F8CE-3424-97D3-F08F-E8B6E424BD23}" dt="2021-01-27T12:23:48.263" v="1014"/>
          <ac:grpSpMkLst>
            <pc:docMk/>
            <pc:sldMk cId="2166740538" sldId="265"/>
            <ac:grpSpMk id="105" creationId="{B894EFA8-F425-4D19-A94B-445388B31E20}"/>
          </ac:grpSpMkLst>
        </pc:grpChg>
        <pc:grpChg chg="add">
          <ac:chgData name="Yasmin  Ghassan" userId="S::pupil_yasmin_h@jgacademy.co.uk::2b6c8894-66eb-4a30-b12f-f8225da516f9" providerId="AD" clId="Web-{0CC4F8CE-3424-97D3-F08F-E8B6E424BD23}" dt="2021-01-27T12:23:53.544" v="1017"/>
          <ac:grpSpMkLst>
            <pc:docMk/>
            <pc:sldMk cId="2166740538" sldId="265"/>
            <ac:grpSpMk id="108" creationId="{8997F1B7-1EE7-4EA5-A5A4-866F9A810C9F}"/>
          </ac:grpSpMkLst>
        </pc:grpChg>
        <pc:grpChg chg="add del">
          <ac:chgData name="Yasmin  Ghassan" userId="S::pupil_yasmin_h@jgacademy.co.uk::2b6c8894-66eb-4a30-b12f-f8225da516f9" providerId="AD" clId="Web-{0CC4F8CE-3424-97D3-F08F-E8B6E424BD23}" dt="2021-01-27T12:23:48.263" v="1014"/>
          <ac:grpSpMkLst>
            <pc:docMk/>
            <pc:sldMk cId="2166740538" sldId="265"/>
            <ac:grpSpMk id="109" creationId="{C28CAB86-AA69-4EF8-A4E2-4E020497D0BB}"/>
          </ac:grpSpMkLst>
        </pc:grpChg>
        <pc:grpChg chg="add del">
          <ac:chgData name="Yasmin  Ghassan" userId="S::pupil_yasmin_h@jgacademy.co.uk::2b6c8894-66eb-4a30-b12f-f8225da516f9" providerId="AD" clId="Web-{0CC4F8CE-3424-97D3-F08F-E8B6E424BD23}" dt="2021-01-27T12:23:48.263" v="1014"/>
          <ac:grpSpMkLst>
            <pc:docMk/>
            <pc:sldMk cId="2166740538" sldId="265"/>
            <ac:grpSpMk id="113" creationId="{617CAA5F-37E3-4DF6-9DD0-68A40D21611B}"/>
          </ac:grpSpMkLst>
        </pc:grpChg>
        <pc:grpChg chg="add del">
          <ac:chgData name="Yasmin  Ghassan" userId="S::pupil_yasmin_h@jgacademy.co.uk::2b6c8894-66eb-4a30-b12f-f8225da516f9" providerId="AD" clId="Web-{0CC4F8CE-3424-97D3-F08F-E8B6E424BD23}" dt="2021-01-27T12:23:53.497" v="1016"/>
          <ac:grpSpMkLst>
            <pc:docMk/>
            <pc:sldMk cId="2166740538" sldId="265"/>
            <ac:grpSpMk id="115" creationId="{0AD1D347-1879-4D73-8825-EB52119D1B47}"/>
          </ac:grpSpMkLst>
        </pc:grpChg>
        <pc:grpChg chg="add">
          <ac:chgData name="Yasmin  Ghassan" userId="S::pupil_yasmin_h@jgacademy.co.uk::2b6c8894-66eb-4a30-b12f-f8225da516f9" providerId="AD" clId="Web-{0CC4F8CE-3424-97D3-F08F-E8B6E424BD23}" dt="2021-01-27T12:23:53.544" v="1017"/>
          <ac:grpSpMkLst>
            <pc:docMk/>
            <pc:sldMk cId="2166740538" sldId="265"/>
            <ac:grpSpMk id="118" creationId="{89C6B508-0B2C-4D80-99F6-BC8C9C69341A}"/>
          </ac:grpSpMkLst>
        </pc:grpChg>
        <pc:grpChg chg="add">
          <ac:chgData name="Yasmin  Ghassan" userId="S::pupil_yasmin_h@jgacademy.co.uk::2b6c8894-66eb-4a30-b12f-f8225da516f9" providerId="AD" clId="Web-{0CC4F8CE-3424-97D3-F08F-E8B6E424BD23}" dt="2021-01-27T12:23:53.544" v="1017"/>
          <ac:grpSpMkLst>
            <pc:docMk/>
            <pc:sldMk cId="2166740538" sldId="265"/>
            <ac:grpSpMk id="119" creationId="{D6E8B984-55B9-4A62-A043-997D00F0AE09}"/>
          </ac:grpSpMkLst>
        </pc:grpChg>
        <pc:grpChg chg="add del">
          <ac:chgData name="Yasmin  Ghassan" userId="S::pupil_yasmin_h@jgacademy.co.uk::2b6c8894-66eb-4a30-b12f-f8225da516f9" providerId="AD" clId="Web-{0CC4F8CE-3424-97D3-F08F-E8B6E424BD23}" dt="2021-01-27T12:23:48.263" v="1014"/>
          <ac:grpSpMkLst>
            <pc:docMk/>
            <pc:sldMk cId="2166740538" sldId="265"/>
            <ac:grpSpMk id="120" creationId="{582A903B-6B78-4F0A-B7C9-3D80499020B8}"/>
          </ac:grpSpMkLst>
        </pc:grpChg>
        <pc:grpChg chg="add">
          <ac:chgData name="Yasmin  Ghassan" userId="S::pupil_yasmin_h@jgacademy.co.uk::2b6c8894-66eb-4a30-b12f-f8225da516f9" providerId="AD" clId="Web-{0CC4F8CE-3424-97D3-F08F-E8B6E424BD23}" dt="2021-01-27T12:23:53.544" v="1017"/>
          <ac:grpSpMkLst>
            <pc:docMk/>
            <pc:sldMk cId="2166740538" sldId="265"/>
            <ac:grpSpMk id="134" creationId="{DDFA5A3F-B050-4826-ACB4-F634DD12C7BC}"/>
          </ac:grpSpMkLst>
        </pc:grpChg>
        <pc:grpChg chg="add">
          <ac:chgData name="Yasmin  Ghassan" userId="S::pupil_yasmin_h@jgacademy.co.uk::2b6c8894-66eb-4a30-b12f-f8225da516f9" providerId="AD" clId="Web-{0CC4F8CE-3424-97D3-F08F-E8B6E424BD23}" dt="2021-01-27T12:23:53.544" v="1017"/>
          <ac:grpSpMkLst>
            <pc:docMk/>
            <pc:sldMk cId="2166740538" sldId="265"/>
            <ac:grpSpMk id="148" creationId="{6B67BE95-96EF-433C-9F29-B0732AA6B6AC}"/>
          </ac:grpSpMkLst>
        </pc:grpChg>
        <pc:grpChg chg="add">
          <ac:chgData name="Yasmin  Ghassan" userId="S::pupil_yasmin_h@jgacademy.co.uk::2b6c8894-66eb-4a30-b12f-f8225da516f9" providerId="AD" clId="Web-{0CC4F8CE-3424-97D3-F08F-E8B6E424BD23}" dt="2021-01-27T12:23:53.544" v="1017"/>
          <ac:grpSpMkLst>
            <pc:docMk/>
            <pc:sldMk cId="2166740538" sldId="265"/>
            <ac:grpSpMk id="150" creationId="{36C5CE76-F42E-4B75-84C4-A9B2C8CE8379}"/>
          </ac:grpSpMkLst>
        </pc:grpChg>
        <pc:picChg chg="add mod ord">
          <ac:chgData name="Yasmin  Ghassan" userId="S::pupil_yasmin_h@jgacademy.co.uk::2b6c8894-66eb-4a30-b12f-f8225da516f9" providerId="AD" clId="Web-{0CC4F8CE-3424-97D3-F08F-E8B6E424BD23}" dt="2021-01-27T12:23:53.544" v="1017"/>
          <ac:picMkLst>
            <pc:docMk/>
            <pc:sldMk cId="2166740538" sldId="265"/>
            <ac:picMk id="4" creationId="{BEAE38A7-C904-4C44-80B0-B423C35719AA}"/>
          </ac:picMkLst>
        </pc:picChg>
        <pc:picChg chg="del mod">
          <ac:chgData name="Yasmin  Ghassan" userId="S::pupil_yasmin_h@jgacademy.co.uk::2b6c8894-66eb-4a30-b12f-f8225da516f9" providerId="AD" clId="Web-{0CC4F8CE-3424-97D3-F08F-E8B6E424BD23}" dt="2021-01-27T12:21:36.826" v="924"/>
          <ac:picMkLst>
            <pc:docMk/>
            <pc:sldMk cId="2166740538" sldId="265"/>
            <ac:picMk id="30" creationId="{C0275B86-CD53-4DA0-9ED3-7392EE2BE436}"/>
          </ac:picMkLst>
        </pc:picChg>
      </pc:sldChg>
      <pc:sldChg chg="addSp delSp modSp">
        <pc:chgData name="Yasmin  Ghassan" userId="S::pupil_yasmin_h@jgacademy.co.uk::2b6c8894-66eb-4a30-b12f-f8225da516f9" providerId="AD" clId="Web-{0CC4F8CE-3424-97D3-F08F-E8B6E424BD23}" dt="2021-01-27T12:05:15.101" v="369" actId="20577"/>
        <pc:sldMkLst>
          <pc:docMk/>
          <pc:sldMk cId="2531075999" sldId="266"/>
        </pc:sldMkLst>
        <pc:spChg chg="add mod">
          <ac:chgData name="Yasmin  Ghassan" userId="S::pupil_yasmin_h@jgacademy.co.uk::2b6c8894-66eb-4a30-b12f-f8225da516f9" providerId="AD" clId="Web-{0CC4F8CE-3424-97D3-F08F-E8B6E424BD23}" dt="2021-01-27T12:05:15.101" v="369" actId="20577"/>
          <ac:spMkLst>
            <pc:docMk/>
            <pc:sldMk cId="2531075999" sldId="266"/>
            <ac:spMk id="7" creationId="{04DA6079-9B19-4BF1-9965-2512546C5EAA}"/>
          </ac:spMkLst>
        </pc:spChg>
        <pc:spChg chg="add del mod">
          <ac:chgData name="Yasmin  Ghassan" userId="S::pupil_yasmin_h@jgacademy.co.uk::2b6c8894-66eb-4a30-b12f-f8225da516f9" providerId="AD" clId="Web-{0CC4F8CE-3424-97D3-F08F-E8B6E424BD23}" dt="2021-01-27T12:02:36.024" v="117"/>
          <ac:spMkLst>
            <pc:docMk/>
            <pc:sldMk cId="2531075999" sldId="266"/>
            <ac:spMk id="8" creationId="{38F43664-7BA6-4FC0-BA47-785C5777ECED}"/>
          </ac:spMkLst>
        </pc:spChg>
        <pc:spChg chg="mod">
          <ac:chgData name="Yasmin  Ghassan" userId="S::pupil_yasmin_h@jgacademy.co.uk::2b6c8894-66eb-4a30-b12f-f8225da516f9" providerId="AD" clId="Web-{0CC4F8CE-3424-97D3-F08F-E8B6E424BD23}" dt="2021-01-27T12:04:38.023" v="287" actId="1076"/>
          <ac:spMkLst>
            <pc:docMk/>
            <pc:sldMk cId="2531075999" sldId="266"/>
            <ac:spMk id="37" creationId="{921D437C-5726-4AC9-A9C1-A0EA25BF6666}"/>
          </ac:spMkLst>
        </pc:spChg>
        <pc:spChg chg="mod">
          <ac:chgData name="Yasmin  Ghassan" userId="S::pupil_yasmin_h@jgacademy.co.uk::2b6c8894-66eb-4a30-b12f-f8225da516f9" providerId="AD" clId="Web-{0CC4F8CE-3424-97D3-F08F-E8B6E424BD23}" dt="2021-01-27T12:04:40.663" v="288" actId="1076"/>
          <ac:spMkLst>
            <pc:docMk/>
            <pc:sldMk cId="2531075999" sldId="266"/>
            <ac:spMk id="41" creationId="{A50467AE-12DB-4D65-8076-D8FBCF27F2B1}"/>
          </ac:spMkLst>
        </pc:spChg>
      </pc:sldChg>
    </pc:docChg>
  </pc:docChgLst>
  <pc:docChgLst>
    <pc:chgData name="Yasmin  Ghassan" userId="S::pupil_yasmin_h@jgacademy.co.uk::2b6c8894-66eb-4a30-b12f-f8225da516f9" providerId="AD" clId="Web-{408AD65F-1B4B-4870-9EC4-66922F284D45}"/>
    <pc:docChg chg="addSld delSld modSld addMainMaster delMainMaster modMainMaster">
      <pc:chgData name="Yasmin  Ghassan" userId="S::pupil_yasmin_h@jgacademy.co.uk::2b6c8894-66eb-4a30-b12f-f8225da516f9" providerId="AD" clId="Web-{408AD65F-1B4B-4870-9EC4-66922F284D45}" dt="2021-01-26T10:17:57.732" v="249" actId="20577"/>
      <pc:docMkLst>
        <pc:docMk/>
      </pc:docMkLst>
      <pc:sldChg chg="del">
        <pc:chgData name="Yasmin  Ghassan" userId="S::pupil_yasmin_h@jgacademy.co.uk::2b6c8894-66eb-4a30-b12f-f8225da516f9" providerId="AD" clId="Web-{408AD65F-1B4B-4870-9EC4-66922F284D45}" dt="2021-01-26T09:31:23.695" v="1"/>
        <pc:sldMkLst>
          <pc:docMk/>
          <pc:sldMk cId="109857222" sldId="256"/>
        </pc:sldMkLst>
      </pc:sldChg>
      <pc:sldChg chg="addSp delSp modSp add mod setBg modClrScheme setClrOvrMap chgLayout">
        <pc:chgData name="Yasmin  Ghassan" userId="S::pupil_yasmin_h@jgacademy.co.uk::2b6c8894-66eb-4a30-b12f-f8225da516f9" providerId="AD" clId="Web-{408AD65F-1B4B-4870-9EC4-66922F284D45}" dt="2021-01-26T10:17:20.717" v="244" actId="1076"/>
        <pc:sldMkLst>
          <pc:docMk/>
          <pc:sldMk cId="3018873980" sldId="257"/>
        </pc:sldMkLst>
        <pc:spChg chg="del mod">
          <ac:chgData name="Yasmin  Ghassan" userId="S::pupil_yasmin_h@jgacademy.co.uk::2b6c8894-66eb-4a30-b12f-f8225da516f9" providerId="AD" clId="Web-{408AD65F-1B4B-4870-9EC4-66922F284D45}" dt="2021-01-26T09:59:35.180" v="18"/>
          <ac:spMkLst>
            <pc:docMk/>
            <pc:sldMk cId="3018873980" sldId="257"/>
            <ac:spMk id="2" creationId="{A3DF6C54-A691-406C-8CE6-D53F44349FC5}"/>
          </ac:spMkLst>
        </pc:spChg>
        <pc:spChg chg="del mod">
          <ac:chgData name="Yasmin  Ghassan" userId="S::pupil_yasmin_h@jgacademy.co.uk::2b6c8894-66eb-4a30-b12f-f8225da516f9" providerId="AD" clId="Web-{408AD65F-1B4B-4870-9EC4-66922F284D45}" dt="2021-01-26T09:59:31.711" v="17"/>
          <ac:spMkLst>
            <pc:docMk/>
            <pc:sldMk cId="3018873980" sldId="257"/>
            <ac:spMk id="3" creationId="{6A7968AC-E533-42F5-965F-AC86E33850BC}"/>
          </ac:spMkLst>
        </pc:spChg>
        <pc:spChg chg="add del mod">
          <ac:chgData name="Yasmin  Ghassan" userId="S::pupil_yasmin_h@jgacademy.co.uk::2b6c8894-66eb-4a30-b12f-f8225da516f9" providerId="AD" clId="Web-{408AD65F-1B4B-4870-9EC4-66922F284D45}" dt="2021-01-26T09:58:11.337" v="7"/>
          <ac:spMkLst>
            <pc:docMk/>
            <pc:sldMk cId="3018873980" sldId="257"/>
            <ac:spMk id="4" creationId="{674C4134-6B3B-4FC2-9D13-A23FE69A5B73}"/>
          </ac:spMkLst>
        </pc:spChg>
        <pc:spChg chg="add del mod">
          <ac:chgData name="Yasmin  Ghassan" userId="S::pupil_yasmin_h@jgacademy.co.uk::2b6c8894-66eb-4a30-b12f-f8225da516f9" providerId="AD" clId="Web-{408AD65F-1B4B-4870-9EC4-66922F284D45}" dt="2021-01-26T09:59:38.867" v="19"/>
          <ac:spMkLst>
            <pc:docMk/>
            <pc:sldMk cId="3018873980" sldId="257"/>
            <ac:spMk id="7" creationId="{BF867BD1-962D-467A-A1CC-0B316C9DC77F}"/>
          </ac:spMkLst>
        </pc:spChg>
        <pc:spChg chg="add del">
          <ac:chgData name="Yasmin  Ghassan" userId="S::pupil_yasmin_h@jgacademy.co.uk::2b6c8894-66eb-4a30-b12f-f8225da516f9" providerId="AD" clId="Web-{408AD65F-1B4B-4870-9EC4-66922F284D45}" dt="2021-01-26T10:03:27.818" v="71"/>
          <ac:spMkLst>
            <pc:docMk/>
            <pc:sldMk cId="3018873980" sldId="257"/>
            <ac:spMk id="81" creationId="{16B067B1-F4E5-4FDF-813D-C9E872E80075}"/>
          </ac:spMkLst>
        </pc:spChg>
        <pc:spChg chg="add del">
          <ac:chgData name="Yasmin  Ghassan" userId="S::pupil_yasmin_h@jgacademy.co.uk::2b6c8894-66eb-4a30-b12f-f8225da516f9" providerId="AD" clId="Web-{408AD65F-1B4B-4870-9EC4-66922F284D45}" dt="2021-01-26T10:03:27.818" v="71"/>
          <ac:spMkLst>
            <pc:docMk/>
            <pc:sldMk cId="3018873980" sldId="257"/>
            <ac:spMk id="83" creationId="{F44791F0-E593-4664-B4D9-7C1368F01C00}"/>
          </ac:spMkLst>
        </pc:spChg>
        <pc:spChg chg="add del">
          <ac:chgData name="Yasmin  Ghassan" userId="S::pupil_yasmin_h@jgacademy.co.uk::2b6c8894-66eb-4a30-b12f-f8225da516f9" providerId="AD" clId="Web-{408AD65F-1B4B-4870-9EC4-66922F284D45}" dt="2021-01-26T10:16:46.936" v="239"/>
          <ac:spMkLst>
            <pc:docMk/>
            <pc:sldMk cId="3018873980" sldId="257"/>
            <ac:spMk id="84" creationId="{16B067B1-F4E5-4FDF-813D-C9E872E80075}"/>
          </ac:spMkLst>
        </pc:spChg>
        <pc:spChg chg="add">
          <ac:chgData name="Yasmin  Ghassan" userId="S::pupil_yasmin_h@jgacademy.co.uk::2b6c8894-66eb-4a30-b12f-f8225da516f9" providerId="AD" clId="Web-{408AD65F-1B4B-4870-9EC4-66922F284D45}" dt="2021-01-26T10:16:46.936" v="239"/>
          <ac:spMkLst>
            <pc:docMk/>
            <pc:sldMk cId="3018873980" sldId="257"/>
            <ac:spMk id="89" creationId="{16B067B1-F4E5-4FDF-813D-C9E872E80075}"/>
          </ac:spMkLst>
        </pc:spChg>
        <pc:spChg chg="add">
          <ac:chgData name="Yasmin  Ghassan" userId="S::pupil_yasmin_h@jgacademy.co.uk::2b6c8894-66eb-4a30-b12f-f8225da516f9" providerId="AD" clId="Web-{408AD65F-1B4B-4870-9EC4-66922F284D45}" dt="2021-01-26T10:16:46.936" v="239"/>
          <ac:spMkLst>
            <pc:docMk/>
            <pc:sldMk cId="3018873980" sldId="257"/>
            <ac:spMk id="90" creationId="{A15B4AF2-7DAE-40C8-9E39-60FDA9FF5BC7}"/>
          </ac:spMkLst>
        </pc:spChg>
        <pc:spChg chg="add del">
          <ac:chgData name="Yasmin  Ghassan" userId="S::pupil_yasmin_h@jgacademy.co.uk::2b6c8894-66eb-4a30-b12f-f8225da516f9" providerId="AD" clId="Web-{408AD65F-1B4B-4870-9EC4-66922F284D45}" dt="2021-01-26T10:16:46.920" v="238"/>
          <ac:spMkLst>
            <pc:docMk/>
            <pc:sldMk cId="3018873980" sldId="257"/>
            <ac:spMk id="93" creationId="{16B067B1-F4E5-4FDF-813D-C9E872E80075}"/>
          </ac:spMkLst>
        </pc:spChg>
        <pc:spChg chg="add">
          <ac:chgData name="Yasmin  Ghassan" userId="S::pupil_yasmin_h@jgacademy.co.uk::2b6c8894-66eb-4a30-b12f-f8225da516f9" providerId="AD" clId="Web-{408AD65F-1B4B-4870-9EC4-66922F284D45}" dt="2021-01-26T10:16:46.936" v="239"/>
          <ac:spMkLst>
            <pc:docMk/>
            <pc:sldMk cId="3018873980" sldId="257"/>
            <ac:spMk id="97" creationId="{881BB4AC-54B2-44AE-BC84-8439DE21BF3D}"/>
          </ac:spMkLst>
        </pc:spChg>
        <pc:spChg chg="add">
          <ac:chgData name="Yasmin  Ghassan" userId="S::pupil_yasmin_h@jgacademy.co.uk::2b6c8894-66eb-4a30-b12f-f8225da516f9" providerId="AD" clId="Web-{408AD65F-1B4B-4870-9EC4-66922F284D45}" dt="2021-01-26T10:16:46.936" v="239"/>
          <ac:spMkLst>
            <pc:docMk/>
            <pc:sldMk cId="3018873980" sldId="257"/>
            <ac:spMk id="99" creationId="{35830BCB-5239-43C5-8BFD-DAD3674F6AA0}"/>
          </ac:spMkLst>
        </pc:spChg>
        <pc:spChg chg="add del">
          <ac:chgData name="Yasmin  Ghassan" userId="S::pupil_yasmin_h@jgacademy.co.uk::2b6c8894-66eb-4a30-b12f-f8225da516f9" providerId="AD" clId="Web-{408AD65F-1B4B-4870-9EC4-66922F284D45}" dt="2021-01-26T09:59:13.071" v="14"/>
          <ac:spMkLst>
            <pc:docMk/>
            <pc:sldMk cId="3018873980" sldId="257"/>
            <ac:spMk id="112" creationId="{01D19436-094D-463D-AFEA-870FDBD03797}"/>
          </ac:spMkLst>
        </pc:spChg>
        <pc:spChg chg="add del">
          <ac:chgData name="Yasmin  Ghassan" userId="S::pupil_yasmin_h@jgacademy.co.uk::2b6c8894-66eb-4a30-b12f-f8225da516f9" providerId="AD" clId="Web-{408AD65F-1B4B-4870-9EC4-66922F284D45}" dt="2021-01-26T09:59:13.071" v="14"/>
          <ac:spMkLst>
            <pc:docMk/>
            <pc:sldMk cId="3018873980" sldId="257"/>
            <ac:spMk id="113" creationId="{3559A5F2-8BE0-4998-A1E4-1B145465A981}"/>
          </ac:spMkLst>
        </pc:spChg>
        <pc:spChg chg="add del">
          <ac:chgData name="Yasmin  Ghassan" userId="S::pupil_yasmin_h@jgacademy.co.uk::2b6c8894-66eb-4a30-b12f-f8225da516f9" providerId="AD" clId="Web-{408AD65F-1B4B-4870-9EC4-66922F284D45}" dt="2021-01-26T09:59:13.071" v="14"/>
          <ac:spMkLst>
            <pc:docMk/>
            <pc:sldMk cId="3018873980" sldId="257"/>
            <ac:spMk id="114" creationId="{9A2DE6E0-967C-4C58-8558-EC08F1138BD1}"/>
          </ac:spMkLst>
        </pc:spChg>
        <pc:spChg chg="add del">
          <ac:chgData name="Yasmin  Ghassan" userId="S::pupil_yasmin_h@jgacademy.co.uk::2b6c8894-66eb-4a30-b12f-f8225da516f9" providerId="AD" clId="Web-{408AD65F-1B4B-4870-9EC4-66922F284D45}" dt="2021-01-26T09:59:13.071" v="14"/>
          <ac:spMkLst>
            <pc:docMk/>
            <pc:sldMk cId="3018873980" sldId="257"/>
            <ac:spMk id="115" creationId="{3A6596D4-D53C-424F-9F16-CC8686C079E0}"/>
          </ac:spMkLst>
        </pc:spChg>
        <pc:spChg chg="add del">
          <ac:chgData name="Yasmin  Ghassan" userId="S::pupil_yasmin_h@jgacademy.co.uk::2b6c8894-66eb-4a30-b12f-f8225da516f9" providerId="AD" clId="Web-{408AD65F-1B4B-4870-9EC4-66922F284D45}" dt="2021-01-26T09:59:13.071" v="14"/>
          <ac:spMkLst>
            <pc:docMk/>
            <pc:sldMk cId="3018873980" sldId="257"/>
            <ac:spMk id="118" creationId="{9772CABD-4211-42AA-B349-D4002E52F1EF}"/>
          </ac:spMkLst>
        </pc:spChg>
        <pc:spChg chg="add del">
          <ac:chgData name="Yasmin  Ghassan" userId="S::pupil_yasmin_h@jgacademy.co.uk::2b6c8894-66eb-4a30-b12f-f8225da516f9" providerId="AD" clId="Web-{408AD65F-1B4B-4870-9EC4-66922F284D45}" dt="2021-01-26T09:59:13.071" v="14"/>
          <ac:spMkLst>
            <pc:docMk/>
            <pc:sldMk cId="3018873980" sldId="257"/>
            <ac:spMk id="119" creationId="{BBD91630-4DBA-4294-8016-FEB5C3B0CED1}"/>
          </ac:spMkLst>
        </pc:spChg>
        <pc:spChg chg="add del">
          <ac:chgData name="Yasmin  Ghassan" userId="S::pupil_yasmin_h@jgacademy.co.uk::2b6c8894-66eb-4a30-b12f-f8225da516f9" providerId="AD" clId="Web-{408AD65F-1B4B-4870-9EC4-66922F284D45}" dt="2021-01-26T09:59:13.071" v="14"/>
          <ac:spMkLst>
            <pc:docMk/>
            <pc:sldMk cId="3018873980" sldId="257"/>
            <ac:spMk id="120" creationId="{E67D1587-504D-41BC-9D48-B61257BFBCF0}"/>
          </ac:spMkLst>
        </pc:spChg>
        <pc:spChg chg="add del">
          <ac:chgData name="Yasmin  Ghassan" userId="S::pupil_yasmin_h@jgacademy.co.uk::2b6c8894-66eb-4a30-b12f-f8225da516f9" providerId="AD" clId="Web-{408AD65F-1B4B-4870-9EC4-66922F284D45}" dt="2021-01-26T09:59:13.071" v="14"/>
          <ac:spMkLst>
            <pc:docMk/>
            <pc:sldMk cId="3018873980" sldId="257"/>
            <ac:spMk id="121" creationId="{8765DD1A-F044-4DE7-8A9B-7C30DC85A4AF}"/>
          </ac:spMkLst>
        </pc:spChg>
        <pc:spChg chg="add del">
          <ac:chgData name="Yasmin  Ghassan" userId="S::pupil_yasmin_h@jgacademy.co.uk::2b6c8894-66eb-4a30-b12f-f8225da516f9" providerId="AD" clId="Web-{408AD65F-1B4B-4870-9EC4-66922F284D45}" dt="2021-01-26T09:59:13.071" v="14"/>
          <ac:spMkLst>
            <pc:docMk/>
            <pc:sldMk cId="3018873980" sldId="257"/>
            <ac:spMk id="122" creationId="{2FE2170D-72D6-48A8-8E9A-BFF3BF03D032}"/>
          </ac:spMkLst>
        </pc:spChg>
        <pc:spChg chg="add del">
          <ac:chgData name="Yasmin  Ghassan" userId="S::pupil_yasmin_h@jgacademy.co.uk::2b6c8894-66eb-4a30-b12f-f8225da516f9" providerId="AD" clId="Web-{408AD65F-1B4B-4870-9EC4-66922F284D45}" dt="2021-01-26T10:00:59.117" v="42"/>
          <ac:spMkLst>
            <pc:docMk/>
            <pc:sldMk cId="3018873980" sldId="257"/>
            <ac:spMk id="126" creationId="{66D61E08-70C3-48D8-BEA0-787111DC30DA}"/>
          </ac:spMkLst>
        </pc:spChg>
        <pc:spChg chg="add del">
          <ac:chgData name="Yasmin  Ghassan" userId="S::pupil_yasmin_h@jgacademy.co.uk::2b6c8894-66eb-4a30-b12f-f8225da516f9" providerId="AD" clId="Web-{408AD65F-1B4B-4870-9EC4-66922F284D45}" dt="2021-01-26T09:59:01.853" v="11"/>
          <ac:spMkLst>
            <pc:docMk/>
            <pc:sldMk cId="3018873980" sldId="257"/>
            <ac:spMk id="127" creationId="{3559A5F2-8BE0-4998-A1E4-1B145465A981}"/>
          </ac:spMkLst>
        </pc:spChg>
        <pc:spChg chg="add del">
          <ac:chgData name="Yasmin  Ghassan" userId="S::pupil_yasmin_h@jgacademy.co.uk::2b6c8894-66eb-4a30-b12f-f8225da516f9" providerId="AD" clId="Web-{408AD65F-1B4B-4870-9EC4-66922F284D45}" dt="2021-01-26T10:00:59.117" v="42"/>
          <ac:spMkLst>
            <pc:docMk/>
            <pc:sldMk cId="3018873980" sldId="257"/>
            <ac:spMk id="128" creationId="{FC55298F-0AE5-478E-AD2B-03C2614C5833}"/>
          </ac:spMkLst>
        </pc:spChg>
        <pc:spChg chg="add del">
          <ac:chgData name="Yasmin  Ghassan" userId="S::pupil_yasmin_h@jgacademy.co.uk::2b6c8894-66eb-4a30-b12f-f8225da516f9" providerId="AD" clId="Web-{408AD65F-1B4B-4870-9EC4-66922F284D45}" dt="2021-01-26T09:59:01.853" v="11"/>
          <ac:spMkLst>
            <pc:docMk/>
            <pc:sldMk cId="3018873980" sldId="257"/>
            <ac:spMk id="129" creationId="{3A6596D4-D53C-424F-9F16-CC8686C079E0}"/>
          </ac:spMkLst>
        </pc:spChg>
        <pc:spChg chg="add del">
          <ac:chgData name="Yasmin  Ghassan" userId="S::pupil_yasmin_h@jgacademy.co.uk::2b6c8894-66eb-4a30-b12f-f8225da516f9" providerId="AD" clId="Web-{408AD65F-1B4B-4870-9EC4-66922F284D45}" dt="2021-01-26T10:00:59.117" v="42"/>
          <ac:spMkLst>
            <pc:docMk/>
            <pc:sldMk cId="3018873980" sldId="257"/>
            <ac:spMk id="130" creationId="{C180E4EA-0B63-4779-A895-7E90E71088F3}"/>
          </ac:spMkLst>
        </pc:spChg>
        <pc:spChg chg="add del">
          <ac:chgData name="Yasmin  Ghassan" userId="S::pupil_yasmin_h@jgacademy.co.uk::2b6c8894-66eb-4a30-b12f-f8225da516f9" providerId="AD" clId="Web-{408AD65F-1B4B-4870-9EC4-66922F284D45}" dt="2021-01-26T10:00:59.117" v="42"/>
          <ac:spMkLst>
            <pc:docMk/>
            <pc:sldMk cId="3018873980" sldId="257"/>
            <ac:spMk id="132" creationId="{CEE01D9D-3DE8-4EED-B0D3-8F3C79CC7673}"/>
          </ac:spMkLst>
        </pc:spChg>
        <pc:spChg chg="add del">
          <ac:chgData name="Yasmin  Ghassan" userId="S::pupil_yasmin_h@jgacademy.co.uk::2b6c8894-66eb-4a30-b12f-f8225da516f9" providerId="AD" clId="Web-{408AD65F-1B4B-4870-9EC4-66922F284D45}" dt="2021-01-26T10:00:59.117" v="42"/>
          <ac:spMkLst>
            <pc:docMk/>
            <pc:sldMk cId="3018873980" sldId="257"/>
            <ac:spMk id="134" creationId="{89AF5CE9-607F-43F4-8983-DCD6DA4051FD}"/>
          </ac:spMkLst>
        </pc:spChg>
        <pc:spChg chg="add del">
          <ac:chgData name="Yasmin  Ghassan" userId="S::pupil_yasmin_h@jgacademy.co.uk::2b6c8894-66eb-4a30-b12f-f8225da516f9" providerId="AD" clId="Web-{408AD65F-1B4B-4870-9EC4-66922F284D45}" dt="2021-01-26T09:59:01.853" v="11"/>
          <ac:spMkLst>
            <pc:docMk/>
            <pc:sldMk cId="3018873980" sldId="257"/>
            <ac:spMk id="135" creationId="{9772CABD-4211-42AA-B349-D4002E52F1EF}"/>
          </ac:spMkLst>
        </pc:spChg>
        <pc:spChg chg="add del">
          <ac:chgData name="Yasmin  Ghassan" userId="S::pupil_yasmin_h@jgacademy.co.uk::2b6c8894-66eb-4a30-b12f-f8225da516f9" providerId="AD" clId="Web-{408AD65F-1B4B-4870-9EC4-66922F284D45}" dt="2021-01-26T10:00:59.117" v="42"/>
          <ac:spMkLst>
            <pc:docMk/>
            <pc:sldMk cId="3018873980" sldId="257"/>
            <ac:spMk id="136" creationId="{6EEA2DBD-9E1E-4521-8C01-F32AD18A89E3}"/>
          </ac:spMkLst>
        </pc:spChg>
        <pc:spChg chg="add del">
          <ac:chgData name="Yasmin  Ghassan" userId="S::pupil_yasmin_h@jgacademy.co.uk::2b6c8894-66eb-4a30-b12f-f8225da516f9" providerId="AD" clId="Web-{408AD65F-1B4B-4870-9EC4-66922F284D45}" dt="2021-01-26T09:59:01.853" v="11"/>
          <ac:spMkLst>
            <pc:docMk/>
            <pc:sldMk cId="3018873980" sldId="257"/>
            <ac:spMk id="137" creationId="{BBD91630-4DBA-4294-8016-FEB5C3B0CED1}"/>
          </ac:spMkLst>
        </pc:spChg>
        <pc:spChg chg="add del">
          <ac:chgData name="Yasmin  Ghassan" userId="S::pupil_yasmin_h@jgacademy.co.uk::2b6c8894-66eb-4a30-b12f-f8225da516f9" providerId="AD" clId="Web-{408AD65F-1B4B-4870-9EC4-66922F284D45}" dt="2021-01-26T10:00:59.117" v="42"/>
          <ac:spMkLst>
            <pc:docMk/>
            <pc:sldMk cId="3018873980" sldId="257"/>
            <ac:spMk id="138" creationId="{15BBD2C1-BA9B-46A9-A27A-33498B169272}"/>
          </ac:spMkLst>
        </pc:spChg>
        <pc:spChg chg="add del">
          <ac:chgData name="Yasmin  Ghassan" userId="S::pupil_yasmin_h@jgacademy.co.uk::2b6c8894-66eb-4a30-b12f-f8225da516f9" providerId="AD" clId="Web-{408AD65F-1B4B-4870-9EC4-66922F284D45}" dt="2021-01-26T09:59:01.853" v="11"/>
          <ac:spMkLst>
            <pc:docMk/>
            <pc:sldMk cId="3018873980" sldId="257"/>
            <ac:spMk id="139" creationId="{E67D1587-504D-41BC-9D48-B61257BFBCF0}"/>
          </ac:spMkLst>
        </pc:spChg>
        <pc:spChg chg="add del">
          <ac:chgData name="Yasmin  Ghassan" userId="S::pupil_yasmin_h@jgacademy.co.uk::2b6c8894-66eb-4a30-b12f-f8225da516f9" providerId="AD" clId="Web-{408AD65F-1B4B-4870-9EC4-66922F284D45}" dt="2021-01-26T09:59:50.477" v="21"/>
          <ac:spMkLst>
            <pc:docMk/>
            <pc:sldMk cId="3018873980" sldId="257"/>
            <ac:spMk id="140" creationId="{0BABF38A-8A0D-492E-BD20-6CF4D46B50BD}"/>
          </ac:spMkLst>
        </pc:spChg>
        <pc:spChg chg="add del">
          <ac:chgData name="Yasmin  Ghassan" userId="S::pupil_yasmin_h@jgacademy.co.uk::2b6c8894-66eb-4a30-b12f-f8225da516f9" providerId="AD" clId="Web-{408AD65F-1B4B-4870-9EC4-66922F284D45}" dt="2021-01-26T09:59:01.853" v="11"/>
          <ac:spMkLst>
            <pc:docMk/>
            <pc:sldMk cId="3018873980" sldId="257"/>
            <ac:spMk id="141" creationId="{8765DD1A-F044-4DE7-8A9B-7C30DC85A4AF}"/>
          </ac:spMkLst>
        </pc:spChg>
        <pc:spChg chg="add del">
          <ac:chgData name="Yasmin  Ghassan" userId="S::pupil_yasmin_h@jgacademy.co.uk::2b6c8894-66eb-4a30-b12f-f8225da516f9" providerId="AD" clId="Web-{408AD65F-1B4B-4870-9EC4-66922F284D45}" dt="2021-01-26T09:59:01.853" v="11"/>
          <ac:spMkLst>
            <pc:docMk/>
            <pc:sldMk cId="3018873980" sldId="257"/>
            <ac:spMk id="143" creationId="{2FE2170D-72D6-48A8-8E9A-BFF3BF03D032}"/>
          </ac:spMkLst>
        </pc:spChg>
        <pc:spChg chg="add del">
          <ac:chgData name="Yasmin  Ghassan" userId="S::pupil_yasmin_h@jgacademy.co.uk::2b6c8894-66eb-4a30-b12f-f8225da516f9" providerId="AD" clId="Web-{408AD65F-1B4B-4870-9EC4-66922F284D45}" dt="2021-01-26T09:59:50.477" v="21"/>
          <ac:spMkLst>
            <pc:docMk/>
            <pc:sldMk cId="3018873980" sldId="257"/>
            <ac:spMk id="144" creationId="{37FDDF72-DE39-4F99-A3C1-DD9D7815D7DB}"/>
          </ac:spMkLst>
        </pc:spChg>
        <pc:spChg chg="add del">
          <ac:chgData name="Yasmin  Ghassan" userId="S::pupil_yasmin_h@jgacademy.co.uk::2b6c8894-66eb-4a30-b12f-f8225da516f9" providerId="AD" clId="Web-{408AD65F-1B4B-4870-9EC4-66922F284D45}" dt="2021-01-26T09:59:01.853" v="11"/>
          <ac:spMkLst>
            <pc:docMk/>
            <pc:sldMk cId="3018873980" sldId="257"/>
            <ac:spMk id="145" creationId="{01D19436-094D-463D-AFEA-870FDBD03797}"/>
          </ac:spMkLst>
        </pc:spChg>
        <pc:spChg chg="add del">
          <ac:chgData name="Yasmin  Ghassan" userId="S::pupil_yasmin_h@jgacademy.co.uk::2b6c8894-66eb-4a30-b12f-f8225da516f9" providerId="AD" clId="Web-{408AD65F-1B4B-4870-9EC4-66922F284D45}" dt="2021-01-26T09:59:58.773" v="23"/>
          <ac:spMkLst>
            <pc:docMk/>
            <pc:sldMk cId="3018873980" sldId="257"/>
            <ac:spMk id="146" creationId="{2C627EC6-61A4-4CA2-925A-D9C31421C43E}"/>
          </ac:spMkLst>
        </pc:spChg>
        <pc:spChg chg="add del">
          <ac:chgData name="Yasmin  Ghassan" userId="S::pupil_yasmin_h@jgacademy.co.uk::2b6c8894-66eb-4a30-b12f-f8225da516f9" providerId="AD" clId="Web-{408AD65F-1B4B-4870-9EC4-66922F284D45}" dt="2021-01-26T09:59:01.853" v="11"/>
          <ac:spMkLst>
            <pc:docMk/>
            <pc:sldMk cId="3018873980" sldId="257"/>
            <ac:spMk id="147" creationId="{9A2DE6E0-967C-4C58-8558-EC08F1138BD1}"/>
          </ac:spMkLst>
        </pc:spChg>
        <pc:spChg chg="add del">
          <ac:chgData name="Yasmin  Ghassan" userId="S::pupil_yasmin_h@jgacademy.co.uk::2b6c8894-66eb-4a30-b12f-f8225da516f9" providerId="AD" clId="Web-{408AD65F-1B4B-4870-9EC4-66922F284D45}" dt="2021-01-26T10:00:02.476" v="25"/>
          <ac:spMkLst>
            <pc:docMk/>
            <pc:sldMk cId="3018873980" sldId="257"/>
            <ac:spMk id="148" creationId="{A8E9C91B-7EAD-4562-AB0E-DFB9663AECE3}"/>
          </ac:spMkLst>
        </pc:spChg>
        <pc:spChg chg="add del">
          <ac:chgData name="Yasmin  Ghassan" userId="S::pupil_yasmin_h@jgacademy.co.uk::2b6c8894-66eb-4a30-b12f-f8225da516f9" providerId="AD" clId="Web-{408AD65F-1B4B-4870-9EC4-66922F284D45}" dt="2021-01-26T09:59:50.477" v="21"/>
          <ac:spMkLst>
            <pc:docMk/>
            <pc:sldMk cId="3018873980" sldId="257"/>
            <ac:spMk id="149" creationId="{5E4ECE80-3AD1-450C-B62A-98788F193948}"/>
          </ac:spMkLst>
        </pc:spChg>
        <pc:spChg chg="add del">
          <ac:chgData name="Yasmin  Ghassan" userId="S::pupil_yasmin_h@jgacademy.co.uk::2b6c8894-66eb-4a30-b12f-f8225da516f9" providerId="AD" clId="Web-{408AD65F-1B4B-4870-9EC4-66922F284D45}" dt="2021-01-26T10:00:02.476" v="25"/>
          <ac:spMkLst>
            <pc:docMk/>
            <pc:sldMk cId="3018873980" sldId="257"/>
            <ac:spMk id="150" creationId="{652BD35A-BC99-4831-A358-06E2CEB96697}"/>
          </ac:spMkLst>
        </pc:spChg>
        <pc:spChg chg="add del">
          <ac:chgData name="Yasmin  Ghassan" userId="S::pupil_yasmin_h@jgacademy.co.uk::2b6c8894-66eb-4a30-b12f-f8225da516f9" providerId="AD" clId="Web-{408AD65F-1B4B-4870-9EC4-66922F284D45}" dt="2021-01-26T10:00:02.476" v="25"/>
          <ac:spMkLst>
            <pc:docMk/>
            <pc:sldMk cId="3018873980" sldId="257"/>
            <ac:spMk id="151" creationId="{B76E24C1-2968-40DC-A36E-F6B85F0F0752}"/>
          </ac:spMkLst>
        </pc:spChg>
        <pc:spChg chg="add del">
          <ac:chgData name="Yasmin  Ghassan" userId="S::pupil_yasmin_h@jgacademy.co.uk::2b6c8894-66eb-4a30-b12f-f8225da516f9" providerId="AD" clId="Web-{408AD65F-1B4B-4870-9EC4-66922F284D45}" dt="2021-01-26T10:00:10.289" v="27"/>
          <ac:spMkLst>
            <pc:docMk/>
            <pc:sldMk cId="3018873980" sldId="257"/>
            <ac:spMk id="152" creationId="{0BABF38A-8A0D-492E-BD20-6CF4D46B50BD}"/>
          </ac:spMkLst>
        </pc:spChg>
        <pc:spChg chg="add del">
          <ac:chgData name="Yasmin  Ghassan" userId="S::pupil_yasmin_h@jgacademy.co.uk::2b6c8894-66eb-4a30-b12f-f8225da516f9" providerId="AD" clId="Web-{408AD65F-1B4B-4870-9EC4-66922F284D45}" dt="2021-01-26T10:00:10.289" v="27"/>
          <ac:spMkLst>
            <pc:docMk/>
            <pc:sldMk cId="3018873980" sldId="257"/>
            <ac:spMk id="153" creationId="{3AE72DA6-F609-4537-9EE4-D12F65EC701A}"/>
          </ac:spMkLst>
        </pc:spChg>
        <pc:spChg chg="add del">
          <ac:chgData name="Yasmin  Ghassan" userId="S::pupil_yasmin_h@jgacademy.co.uk::2b6c8894-66eb-4a30-b12f-f8225da516f9" providerId="AD" clId="Web-{408AD65F-1B4B-4870-9EC4-66922F284D45}" dt="2021-01-26T10:00:10.289" v="27"/>
          <ac:spMkLst>
            <pc:docMk/>
            <pc:sldMk cId="3018873980" sldId="257"/>
            <ac:spMk id="155" creationId="{740FA05C-C0FC-4528-883E-4E75E4581C07}"/>
          </ac:spMkLst>
        </pc:spChg>
        <pc:spChg chg="add del">
          <ac:chgData name="Yasmin  Ghassan" userId="S::pupil_yasmin_h@jgacademy.co.uk::2b6c8894-66eb-4a30-b12f-f8225da516f9" providerId="AD" clId="Web-{408AD65F-1B4B-4870-9EC4-66922F284D45}" dt="2021-01-26T10:00:10.289" v="27"/>
          <ac:spMkLst>
            <pc:docMk/>
            <pc:sldMk cId="3018873980" sldId="257"/>
            <ac:spMk id="156" creationId="{DE61FBD7-E37C-4B38-BE44-A6D4978D7486}"/>
          </ac:spMkLst>
        </pc:spChg>
        <pc:spChg chg="add del">
          <ac:chgData name="Yasmin  Ghassan" userId="S::pupil_yasmin_h@jgacademy.co.uk::2b6c8894-66eb-4a30-b12f-f8225da516f9" providerId="AD" clId="Web-{408AD65F-1B4B-4870-9EC4-66922F284D45}" dt="2021-01-26T10:00:10.289" v="27"/>
          <ac:spMkLst>
            <pc:docMk/>
            <pc:sldMk cId="3018873980" sldId="257"/>
            <ac:spMk id="157" creationId="{34F8020C-60BB-4357-8207-13221A99AE19}"/>
          </ac:spMkLst>
        </pc:spChg>
        <pc:spChg chg="add del">
          <ac:chgData name="Yasmin  Ghassan" userId="S::pupil_yasmin_h@jgacademy.co.uk::2b6c8894-66eb-4a30-b12f-f8225da516f9" providerId="AD" clId="Web-{408AD65F-1B4B-4870-9EC4-66922F284D45}" dt="2021-01-26T10:00:10.289" v="27"/>
          <ac:spMkLst>
            <pc:docMk/>
            <pc:sldMk cId="3018873980" sldId="257"/>
            <ac:spMk id="158" creationId="{392BFCFE-FD78-4EDF-BEFE-CC444DC5F307}"/>
          </ac:spMkLst>
        </pc:spChg>
        <pc:spChg chg="add del">
          <ac:chgData name="Yasmin  Ghassan" userId="S::pupil_yasmin_h@jgacademy.co.uk::2b6c8894-66eb-4a30-b12f-f8225da516f9" providerId="AD" clId="Web-{408AD65F-1B4B-4870-9EC4-66922F284D45}" dt="2021-01-26T10:00:14.086" v="29"/>
          <ac:spMkLst>
            <pc:docMk/>
            <pc:sldMk cId="3018873980" sldId="257"/>
            <ac:spMk id="159" creationId="{BF8F92FE-E706-460E-95F3-8B49EF548D94}"/>
          </ac:spMkLst>
        </pc:spChg>
        <pc:spChg chg="add del">
          <ac:chgData name="Yasmin  Ghassan" userId="S::pupil_yasmin_h@jgacademy.co.uk::2b6c8894-66eb-4a30-b12f-f8225da516f9" providerId="AD" clId="Web-{408AD65F-1B4B-4870-9EC4-66922F284D45}" dt="2021-01-26T10:00:14.086" v="29"/>
          <ac:spMkLst>
            <pc:docMk/>
            <pc:sldMk cId="3018873980" sldId="257"/>
            <ac:spMk id="174" creationId="{2D23EF01-5C9E-4B1E-85FE-E230C5BC9C19}"/>
          </ac:spMkLst>
        </pc:spChg>
        <pc:spChg chg="add del">
          <ac:chgData name="Yasmin  Ghassan" userId="S::pupil_yasmin_h@jgacademy.co.uk::2b6c8894-66eb-4a30-b12f-f8225da516f9" providerId="AD" clId="Web-{408AD65F-1B4B-4870-9EC4-66922F284D45}" dt="2021-01-26T10:00:35.601" v="31"/>
          <ac:spMkLst>
            <pc:docMk/>
            <pc:sldMk cId="3018873980" sldId="257"/>
            <ac:spMk id="175" creationId="{2C627EC6-61A4-4CA2-925A-D9C31421C43E}"/>
          </ac:spMkLst>
        </pc:spChg>
        <pc:spChg chg="add del">
          <ac:chgData name="Yasmin  Ghassan" userId="S::pupil_yasmin_h@jgacademy.co.uk::2b6c8894-66eb-4a30-b12f-f8225da516f9" providerId="AD" clId="Web-{408AD65F-1B4B-4870-9EC4-66922F284D45}" dt="2021-01-26T10:00:39.211" v="33"/>
          <ac:spMkLst>
            <pc:docMk/>
            <pc:sldMk cId="3018873980" sldId="257"/>
            <ac:spMk id="176" creationId="{5943EECF-03A4-4CEB-899E-47C803839649}"/>
          </ac:spMkLst>
        </pc:spChg>
        <pc:spChg chg="add del">
          <ac:chgData name="Yasmin  Ghassan" userId="S::pupil_yasmin_h@jgacademy.co.uk::2b6c8894-66eb-4a30-b12f-f8225da516f9" providerId="AD" clId="Web-{408AD65F-1B4B-4870-9EC4-66922F284D45}" dt="2021-01-26T10:00:39.211" v="33"/>
          <ac:spMkLst>
            <pc:docMk/>
            <pc:sldMk cId="3018873980" sldId="257"/>
            <ac:spMk id="177" creationId="{F2F606D8-696E-4B76-BB10-43672AA1475A}"/>
          </ac:spMkLst>
        </pc:spChg>
        <pc:spChg chg="add del">
          <ac:chgData name="Yasmin  Ghassan" userId="S::pupil_yasmin_h@jgacademy.co.uk::2b6c8894-66eb-4a30-b12f-f8225da516f9" providerId="AD" clId="Web-{408AD65F-1B4B-4870-9EC4-66922F284D45}" dt="2021-01-26T10:00:39.211" v="33"/>
          <ac:spMkLst>
            <pc:docMk/>
            <pc:sldMk cId="3018873980" sldId="257"/>
            <ac:spMk id="178" creationId="{3ABF1881-5AFD-48F9-979A-19EE2FE30A33}"/>
          </ac:spMkLst>
        </pc:spChg>
        <pc:spChg chg="add del">
          <ac:chgData name="Yasmin  Ghassan" userId="S::pupil_yasmin_h@jgacademy.co.uk::2b6c8894-66eb-4a30-b12f-f8225da516f9" providerId="AD" clId="Web-{408AD65F-1B4B-4870-9EC4-66922F284D45}" dt="2021-01-26T10:00:48.117" v="35"/>
          <ac:spMkLst>
            <pc:docMk/>
            <pc:sldMk cId="3018873980" sldId="257"/>
            <ac:spMk id="180" creationId="{16B067B1-F4E5-4FDF-813D-C9E872E80075}"/>
          </ac:spMkLst>
        </pc:spChg>
        <pc:spChg chg="add del">
          <ac:chgData name="Yasmin  Ghassan" userId="S::pupil_yasmin_h@jgacademy.co.uk::2b6c8894-66eb-4a30-b12f-f8225da516f9" providerId="AD" clId="Web-{408AD65F-1B4B-4870-9EC4-66922F284D45}" dt="2021-01-26T10:00:48.117" v="35"/>
          <ac:spMkLst>
            <pc:docMk/>
            <pc:sldMk cId="3018873980" sldId="257"/>
            <ac:spMk id="181" creationId="{41E76188-5CDF-4279-90D1-82FF3E52374C}"/>
          </ac:spMkLst>
        </pc:spChg>
        <pc:spChg chg="add del">
          <ac:chgData name="Yasmin  Ghassan" userId="S::pupil_yasmin_h@jgacademy.co.uk::2b6c8894-66eb-4a30-b12f-f8225da516f9" providerId="AD" clId="Web-{408AD65F-1B4B-4870-9EC4-66922F284D45}" dt="2021-01-26T10:00:48.117" v="35"/>
          <ac:spMkLst>
            <pc:docMk/>
            <pc:sldMk cId="3018873980" sldId="257"/>
            <ac:spMk id="182" creationId="{71511A72-95BD-471D-BEA0-874989E46A57}"/>
          </ac:spMkLst>
        </pc:spChg>
        <pc:spChg chg="add del">
          <ac:chgData name="Yasmin  Ghassan" userId="S::pupil_yasmin_h@jgacademy.co.uk::2b6c8894-66eb-4a30-b12f-f8225da516f9" providerId="AD" clId="Web-{408AD65F-1B4B-4870-9EC4-66922F284D45}" dt="2021-01-26T10:00:48.117" v="35"/>
          <ac:spMkLst>
            <pc:docMk/>
            <pc:sldMk cId="3018873980" sldId="257"/>
            <ac:spMk id="183" creationId="{5D61DBFA-1601-4D6C-AF8C-257D581BA9C5}"/>
          </ac:spMkLst>
        </pc:spChg>
        <pc:spChg chg="add del">
          <ac:chgData name="Yasmin  Ghassan" userId="S::pupil_yasmin_h@jgacademy.co.uk::2b6c8894-66eb-4a30-b12f-f8225da516f9" providerId="AD" clId="Web-{408AD65F-1B4B-4870-9EC4-66922F284D45}" dt="2021-01-26T10:00:51.570" v="37"/>
          <ac:spMkLst>
            <pc:docMk/>
            <pc:sldMk cId="3018873980" sldId="257"/>
            <ac:spMk id="184" creationId="{C05729A4-6F0F-4423-AD0C-EF27345E6187}"/>
          </ac:spMkLst>
        </pc:spChg>
        <pc:spChg chg="add del">
          <ac:chgData name="Yasmin  Ghassan" userId="S::pupil_yasmin_h@jgacademy.co.uk::2b6c8894-66eb-4a30-b12f-f8225da516f9" providerId="AD" clId="Web-{408AD65F-1B4B-4870-9EC4-66922F284D45}" dt="2021-01-26T10:00:51.570" v="37"/>
          <ac:spMkLst>
            <pc:docMk/>
            <pc:sldMk cId="3018873980" sldId="257"/>
            <ac:spMk id="185" creationId="{204CB79E-F775-42E6-994C-D5FA8C176B65}"/>
          </ac:spMkLst>
        </pc:spChg>
        <pc:spChg chg="add del">
          <ac:chgData name="Yasmin  Ghassan" userId="S::pupil_yasmin_h@jgacademy.co.uk::2b6c8894-66eb-4a30-b12f-f8225da516f9" providerId="AD" clId="Web-{408AD65F-1B4B-4870-9EC4-66922F284D45}" dt="2021-01-26T10:00:51.570" v="37"/>
          <ac:spMkLst>
            <pc:docMk/>
            <pc:sldMk cId="3018873980" sldId="257"/>
            <ac:spMk id="186" creationId="{3AAB5B94-95EF-4963-859C-1FA406D62CA2}"/>
          </ac:spMkLst>
        </pc:spChg>
        <pc:spChg chg="add del">
          <ac:chgData name="Yasmin  Ghassan" userId="S::pupil_yasmin_h@jgacademy.co.uk::2b6c8894-66eb-4a30-b12f-f8225da516f9" providerId="AD" clId="Web-{408AD65F-1B4B-4870-9EC4-66922F284D45}" dt="2021-01-26T10:00:51.570" v="37"/>
          <ac:spMkLst>
            <pc:docMk/>
            <pc:sldMk cId="3018873980" sldId="257"/>
            <ac:spMk id="187" creationId="{00C418F9-B1A3-4097-9C97-E1C9F3149701}"/>
          </ac:spMkLst>
        </pc:spChg>
        <pc:spChg chg="add del">
          <ac:chgData name="Yasmin  Ghassan" userId="S::pupil_yasmin_h@jgacademy.co.uk::2b6c8894-66eb-4a30-b12f-f8225da516f9" providerId="AD" clId="Web-{408AD65F-1B4B-4870-9EC4-66922F284D45}" dt="2021-01-26T10:00:51.570" v="37"/>
          <ac:spMkLst>
            <pc:docMk/>
            <pc:sldMk cId="3018873980" sldId="257"/>
            <ac:spMk id="188" creationId="{6B5E8ED2-C3EC-40AD-BDB9-27E589B52DAA}"/>
          </ac:spMkLst>
        </pc:spChg>
        <pc:spChg chg="add del">
          <ac:chgData name="Yasmin  Ghassan" userId="S::pupil_yasmin_h@jgacademy.co.uk::2b6c8894-66eb-4a30-b12f-f8225da516f9" providerId="AD" clId="Web-{408AD65F-1B4B-4870-9EC4-66922F284D45}" dt="2021-01-26T10:00:55.007" v="39"/>
          <ac:spMkLst>
            <pc:docMk/>
            <pc:sldMk cId="3018873980" sldId="257"/>
            <ac:spMk id="190" creationId="{16B067B1-F4E5-4FDF-813D-C9E872E80075}"/>
          </ac:spMkLst>
        </pc:spChg>
        <pc:spChg chg="add del">
          <ac:chgData name="Yasmin  Ghassan" userId="S::pupil_yasmin_h@jgacademy.co.uk::2b6c8894-66eb-4a30-b12f-f8225da516f9" providerId="AD" clId="Web-{408AD65F-1B4B-4870-9EC4-66922F284D45}" dt="2021-01-26T10:00:55.007" v="39"/>
          <ac:spMkLst>
            <pc:docMk/>
            <pc:sldMk cId="3018873980" sldId="257"/>
            <ac:spMk id="191" creationId="{41E76188-5CDF-4279-90D1-82FF3E52374C}"/>
          </ac:spMkLst>
        </pc:spChg>
        <pc:spChg chg="add del">
          <ac:chgData name="Yasmin  Ghassan" userId="S::pupil_yasmin_h@jgacademy.co.uk::2b6c8894-66eb-4a30-b12f-f8225da516f9" providerId="AD" clId="Web-{408AD65F-1B4B-4870-9EC4-66922F284D45}" dt="2021-01-26T10:00:55.007" v="39"/>
          <ac:spMkLst>
            <pc:docMk/>
            <pc:sldMk cId="3018873980" sldId="257"/>
            <ac:spMk id="192" creationId="{71511A72-95BD-471D-BEA0-874989E46A57}"/>
          </ac:spMkLst>
        </pc:spChg>
        <pc:spChg chg="add del">
          <ac:chgData name="Yasmin  Ghassan" userId="S::pupil_yasmin_h@jgacademy.co.uk::2b6c8894-66eb-4a30-b12f-f8225da516f9" providerId="AD" clId="Web-{408AD65F-1B4B-4870-9EC4-66922F284D45}" dt="2021-01-26T10:00:55.007" v="39"/>
          <ac:spMkLst>
            <pc:docMk/>
            <pc:sldMk cId="3018873980" sldId="257"/>
            <ac:spMk id="193" creationId="{5D61DBFA-1601-4D6C-AF8C-257D581BA9C5}"/>
          </ac:spMkLst>
        </pc:spChg>
        <pc:spChg chg="add del">
          <ac:chgData name="Yasmin  Ghassan" userId="S::pupil_yasmin_h@jgacademy.co.uk::2b6c8894-66eb-4a30-b12f-f8225da516f9" providerId="AD" clId="Web-{408AD65F-1B4B-4870-9EC4-66922F284D45}" dt="2021-01-26T10:00:59.038" v="41"/>
          <ac:spMkLst>
            <pc:docMk/>
            <pc:sldMk cId="3018873980" sldId="257"/>
            <ac:spMk id="194" creationId="{0BABF38A-8A0D-492E-BD20-6CF4D46B50BD}"/>
          </ac:spMkLst>
        </pc:spChg>
        <pc:spChg chg="add del">
          <ac:chgData name="Yasmin  Ghassan" userId="S::pupil_yasmin_h@jgacademy.co.uk::2b6c8894-66eb-4a30-b12f-f8225da516f9" providerId="AD" clId="Web-{408AD65F-1B4B-4870-9EC4-66922F284D45}" dt="2021-01-26T10:00:59.038" v="41"/>
          <ac:spMkLst>
            <pc:docMk/>
            <pc:sldMk cId="3018873980" sldId="257"/>
            <ac:spMk id="196" creationId="{1E644DE9-8D09-43E2-BA69-F57482CFC93A}"/>
          </ac:spMkLst>
        </pc:spChg>
        <pc:spChg chg="add del">
          <ac:chgData name="Yasmin  Ghassan" userId="S::pupil_yasmin_h@jgacademy.co.uk::2b6c8894-66eb-4a30-b12f-f8225da516f9" providerId="AD" clId="Web-{408AD65F-1B4B-4870-9EC4-66922F284D45}" dt="2021-01-26T10:03:27.834" v="72"/>
          <ac:spMkLst>
            <pc:docMk/>
            <pc:sldMk cId="3018873980" sldId="257"/>
            <ac:spMk id="199" creationId="{16B067B1-F4E5-4FDF-813D-C9E872E80075}"/>
          </ac:spMkLst>
        </pc:spChg>
        <pc:spChg chg="add del">
          <ac:chgData name="Yasmin  Ghassan" userId="S::pupil_yasmin_h@jgacademy.co.uk::2b6c8894-66eb-4a30-b12f-f8225da516f9" providerId="AD" clId="Web-{408AD65F-1B4B-4870-9EC4-66922F284D45}" dt="2021-01-26T10:03:27.834" v="72"/>
          <ac:spMkLst>
            <pc:docMk/>
            <pc:sldMk cId="3018873980" sldId="257"/>
            <ac:spMk id="200" creationId="{41E76188-5CDF-4279-90D1-82FF3E52374C}"/>
          </ac:spMkLst>
        </pc:spChg>
        <pc:spChg chg="add del">
          <ac:chgData name="Yasmin  Ghassan" userId="S::pupil_yasmin_h@jgacademy.co.uk::2b6c8894-66eb-4a30-b12f-f8225da516f9" providerId="AD" clId="Web-{408AD65F-1B4B-4870-9EC4-66922F284D45}" dt="2021-01-26T10:03:27.834" v="72"/>
          <ac:spMkLst>
            <pc:docMk/>
            <pc:sldMk cId="3018873980" sldId="257"/>
            <ac:spMk id="201" creationId="{71511A72-95BD-471D-BEA0-874989E46A57}"/>
          </ac:spMkLst>
        </pc:spChg>
        <pc:spChg chg="add del">
          <ac:chgData name="Yasmin  Ghassan" userId="S::pupil_yasmin_h@jgacademy.co.uk::2b6c8894-66eb-4a30-b12f-f8225da516f9" providerId="AD" clId="Web-{408AD65F-1B4B-4870-9EC4-66922F284D45}" dt="2021-01-26T10:03:27.834" v="72"/>
          <ac:spMkLst>
            <pc:docMk/>
            <pc:sldMk cId="3018873980" sldId="257"/>
            <ac:spMk id="202" creationId="{5D61DBFA-1601-4D6C-AF8C-257D581BA9C5}"/>
          </ac:spMkLst>
        </pc:spChg>
        <pc:spChg chg="add del">
          <ac:chgData name="Yasmin  Ghassan" userId="S::pupil_yasmin_h@jgacademy.co.uk::2b6c8894-66eb-4a30-b12f-f8225da516f9" providerId="AD" clId="Web-{408AD65F-1B4B-4870-9EC4-66922F284D45}" dt="2021-01-26T10:15:55.827" v="234"/>
          <ac:spMkLst>
            <pc:docMk/>
            <pc:sldMk cId="3018873980" sldId="257"/>
            <ac:spMk id="205" creationId="{16B067B1-F4E5-4FDF-813D-C9E872E80075}"/>
          </ac:spMkLst>
        </pc:spChg>
        <pc:grpChg chg="add del">
          <ac:chgData name="Yasmin  Ghassan" userId="S::pupil_yasmin_h@jgacademy.co.uk::2b6c8894-66eb-4a30-b12f-f8225da516f9" providerId="AD" clId="Web-{408AD65F-1B4B-4870-9EC4-66922F284D45}" dt="2021-01-26T10:00:59.038" v="41"/>
          <ac:grpSpMkLst>
            <pc:docMk/>
            <pc:sldMk cId="3018873980" sldId="257"/>
            <ac:grpSpMk id="197" creationId="{46B4971C-EAA5-47BF-8631-58DC0669BFCF}"/>
          </ac:grpSpMkLst>
        </pc:grpChg>
        <pc:picChg chg="add mod ord">
          <ac:chgData name="Yasmin  Ghassan" userId="S::pupil_yasmin_h@jgacademy.co.uk::2b6c8894-66eb-4a30-b12f-f8225da516f9" providerId="AD" clId="Web-{408AD65F-1B4B-4870-9EC4-66922F284D45}" dt="2021-01-26T10:16:46.936" v="239"/>
          <ac:picMkLst>
            <pc:docMk/>
            <pc:sldMk cId="3018873980" sldId="257"/>
            <ac:picMk id="5" creationId="{95E9E83E-6E6D-43C3-8CB4-824E9040FD1D}"/>
          </ac:picMkLst>
        </pc:picChg>
        <pc:picChg chg="del">
          <ac:chgData name="Yasmin  Ghassan" userId="S::pupil_yasmin_h@jgacademy.co.uk::2b6c8894-66eb-4a30-b12f-f8225da516f9" providerId="AD" clId="Web-{408AD65F-1B4B-4870-9EC4-66922F284D45}" dt="2021-01-26T09:31:31.179" v="2"/>
          <ac:picMkLst>
            <pc:docMk/>
            <pc:sldMk cId="3018873980" sldId="257"/>
            <ac:picMk id="5" creationId="{BDB523BE-9DA2-6F47-BF68-18E0F06EBF1E}"/>
          </ac:picMkLst>
        </pc:picChg>
        <pc:picChg chg="add del mod">
          <ac:chgData name="Yasmin  Ghassan" userId="S::pupil_yasmin_h@jgacademy.co.uk::2b6c8894-66eb-4a30-b12f-f8225da516f9" providerId="AD" clId="Web-{408AD65F-1B4B-4870-9EC4-66922F284D45}" dt="2021-01-26T10:17:10.873" v="242"/>
          <ac:picMkLst>
            <pc:docMk/>
            <pc:sldMk cId="3018873980" sldId="257"/>
            <ac:picMk id="8" creationId="{001BEEF5-22D3-4783-B3FE-FAC54B7F7622}"/>
          </ac:picMkLst>
        </pc:picChg>
        <pc:picChg chg="add mod">
          <ac:chgData name="Yasmin  Ghassan" userId="S::pupil_yasmin_h@jgacademy.co.uk::2b6c8894-66eb-4a30-b12f-f8225da516f9" providerId="AD" clId="Web-{408AD65F-1B4B-4870-9EC4-66922F284D45}" dt="2021-01-26T10:17:20.717" v="244" actId="1076"/>
          <ac:picMkLst>
            <pc:docMk/>
            <pc:sldMk cId="3018873980" sldId="257"/>
            <ac:picMk id="9" creationId="{2A6AB9D8-0FD5-4DB8-BDF9-06A2C557C433}"/>
          </ac:picMkLst>
        </pc:picChg>
        <pc:picChg chg="add del">
          <ac:chgData name="Yasmin  Ghassan" userId="S::pupil_yasmin_h@jgacademy.co.uk::2b6c8894-66eb-4a30-b12f-f8225da516f9" providerId="AD" clId="Web-{408AD65F-1B4B-4870-9EC4-66922F284D45}" dt="2021-01-26T09:59:50.477" v="21"/>
          <ac:picMkLst>
            <pc:docMk/>
            <pc:sldMk cId="3018873980" sldId="257"/>
            <ac:picMk id="142" creationId="{BC526B7A-4801-4FD1-95C8-03AF22629E87}"/>
          </ac:picMkLst>
        </pc:picChg>
        <pc:picChg chg="add del">
          <ac:chgData name="Yasmin  Ghassan" userId="S::pupil_yasmin_h@jgacademy.co.uk::2b6c8894-66eb-4a30-b12f-f8225da516f9" providerId="AD" clId="Web-{408AD65F-1B4B-4870-9EC4-66922F284D45}" dt="2021-01-26T10:00:10.289" v="27"/>
          <ac:picMkLst>
            <pc:docMk/>
            <pc:sldMk cId="3018873980" sldId="257"/>
            <ac:picMk id="154" creationId="{1CB7E8AE-A3AC-4BB7-A5C6-F00EC697B265}"/>
          </ac:picMkLst>
        </pc:picChg>
        <pc:picChg chg="add del">
          <ac:chgData name="Yasmin  Ghassan" userId="S::pupil_yasmin_h@jgacademy.co.uk::2b6c8894-66eb-4a30-b12f-f8225da516f9" providerId="AD" clId="Web-{408AD65F-1B4B-4870-9EC4-66922F284D45}" dt="2021-01-26T10:00:59.038" v="41"/>
          <ac:picMkLst>
            <pc:docMk/>
            <pc:sldMk cId="3018873980" sldId="257"/>
            <ac:picMk id="195" creationId="{BC526B7A-4801-4FD1-95C8-03AF22629E87}"/>
          </ac:picMkLst>
        </pc:picChg>
        <pc:cxnChg chg="add del">
          <ac:chgData name="Yasmin  Ghassan" userId="S::pupil_yasmin_h@jgacademy.co.uk::2b6c8894-66eb-4a30-b12f-f8225da516f9" providerId="AD" clId="Web-{408AD65F-1B4B-4870-9EC4-66922F284D45}" dt="2021-01-26T10:03:27.818" v="71"/>
          <ac:cxnSpMkLst>
            <pc:docMk/>
            <pc:sldMk cId="3018873980" sldId="257"/>
            <ac:cxnSpMk id="79" creationId="{353C1207-D1C8-49E3-8837-E2B89D366FAE}"/>
          </ac:cxnSpMkLst>
        </pc:cxnChg>
        <pc:cxnChg chg="add del">
          <ac:chgData name="Yasmin  Ghassan" userId="S::pupil_yasmin_h@jgacademy.co.uk::2b6c8894-66eb-4a30-b12f-f8225da516f9" providerId="AD" clId="Web-{408AD65F-1B4B-4870-9EC4-66922F284D45}" dt="2021-01-26T10:16:46.936" v="239"/>
          <ac:cxnSpMkLst>
            <pc:docMk/>
            <pc:sldMk cId="3018873980" sldId="257"/>
            <ac:cxnSpMk id="82" creationId="{353C1207-D1C8-49E3-8837-E2B89D366FAE}"/>
          </ac:cxnSpMkLst>
        </pc:cxnChg>
        <pc:cxnChg chg="add del">
          <ac:chgData name="Yasmin  Ghassan" userId="S::pupil_yasmin_h@jgacademy.co.uk::2b6c8894-66eb-4a30-b12f-f8225da516f9" providerId="AD" clId="Web-{408AD65F-1B4B-4870-9EC4-66922F284D45}" dt="2021-01-26T10:16:46.936" v="239"/>
          <ac:cxnSpMkLst>
            <pc:docMk/>
            <pc:sldMk cId="3018873980" sldId="257"/>
            <ac:cxnSpMk id="86" creationId="{F56AE1B2-3354-430B-9E05-2241C72EE908}"/>
          </ac:cxnSpMkLst>
        </pc:cxnChg>
        <pc:cxnChg chg="add">
          <ac:chgData name="Yasmin  Ghassan" userId="S::pupil_yasmin_h@jgacademy.co.uk::2b6c8894-66eb-4a30-b12f-f8225da516f9" providerId="AD" clId="Web-{408AD65F-1B4B-4870-9EC4-66922F284D45}" dt="2021-01-26T10:16:46.936" v="239"/>
          <ac:cxnSpMkLst>
            <pc:docMk/>
            <pc:sldMk cId="3018873980" sldId="257"/>
            <ac:cxnSpMk id="88" creationId="{353C1207-D1C8-49E3-8837-E2B89D366FAE}"/>
          </ac:cxnSpMkLst>
        </pc:cxnChg>
        <pc:cxnChg chg="add del">
          <ac:chgData name="Yasmin  Ghassan" userId="S::pupil_yasmin_h@jgacademy.co.uk::2b6c8894-66eb-4a30-b12f-f8225da516f9" providerId="AD" clId="Web-{408AD65F-1B4B-4870-9EC4-66922F284D45}" dt="2021-01-26T10:16:46.920" v="238"/>
          <ac:cxnSpMkLst>
            <pc:docMk/>
            <pc:sldMk cId="3018873980" sldId="257"/>
            <ac:cxnSpMk id="91" creationId="{353C1207-D1C8-49E3-8837-E2B89D366FAE}"/>
          </ac:cxnSpMkLst>
        </pc:cxnChg>
        <pc:cxnChg chg="add del">
          <ac:chgData name="Yasmin  Ghassan" userId="S::pupil_yasmin_h@jgacademy.co.uk::2b6c8894-66eb-4a30-b12f-f8225da516f9" providerId="AD" clId="Web-{408AD65F-1B4B-4870-9EC4-66922F284D45}" dt="2021-01-26T10:16:46.920" v="238"/>
          <ac:cxnSpMkLst>
            <pc:docMk/>
            <pc:sldMk cId="3018873980" sldId="257"/>
            <ac:cxnSpMk id="95" creationId="{7C9ADA25-078F-42AB-B92D-4535AA4442E1}"/>
          </ac:cxnSpMkLst>
        </pc:cxnChg>
        <pc:cxnChg chg="add del">
          <ac:chgData name="Yasmin  Ghassan" userId="S::pupil_yasmin_h@jgacademy.co.uk::2b6c8894-66eb-4a30-b12f-f8225da516f9" providerId="AD" clId="Web-{408AD65F-1B4B-4870-9EC4-66922F284D45}" dt="2021-01-26T09:59:13.071" v="14"/>
          <ac:cxnSpMkLst>
            <pc:docMk/>
            <pc:sldMk cId="3018873980" sldId="257"/>
            <ac:cxnSpMk id="116" creationId="{81BB890B-70D4-42FE-A599-6AEF1A42D972}"/>
          </ac:cxnSpMkLst>
        </pc:cxnChg>
        <pc:cxnChg chg="add del">
          <ac:chgData name="Yasmin  Ghassan" userId="S::pupil_yasmin_h@jgacademy.co.uk::2b6c8894-66eb-4a30-b12f-f8225da516f9" providerId="AD" clId="Web-{408AD65F-1B4B-4870-9EC4-66922F284D45}" dt="2021-01-26T09:59:13.071" v="14"/>
          <ac:cxnSpMkLst>
            <pc:docMk/>
            <pc:sldMk cId="3018873980" sldId="257"/>
            <ac:cxnSpMk id="117" creationId="{3842D646-B58C-43C8-8152-01BC782B725D}"/>
          </ac:cxnSpMkLst>
        </pc:cxnChg>
        <pc:cxnChg chg="add del">
          <ac:chgData name="Yasmin  Ghassan" userId="S::pupil_yasmin_h@jgacademy.co.uk::2b6c8894-66eb-4a30-b12f-f8225da516f9" providerId="AD" clId="Web-{408AD65F-1B4B-4870-9EC4-66922F284D45}" dt="2021-01-26T10:00:59.117" v="42"/>
          <ac:cxnSpMkLst>
            <pc:docMk/>
            <pc:sldMk cId="3018873980" sldId="257"/>
            <ac:cxnSpMk id="124" creationId="{A57C1A16-B8AB-4D99-A195-A38F556A6486}"/>
          </ac:cxnSpMkLst>
        </pc:cxnChg>
        <pc:cxnChg chg="add del">
          <ac:chgData name="Yasmin  Ghassan" userId="S::pupil_yasmin_h@jgacademy.co.uk::2b6c8894-66eb-4a30-b12f-f8225da516f9" providerId="AD" clId="Web-{408AD65F-1B4B-4870-9EC4-66922F284D45}" dt="2021-01-26T10:00:59.117" v="42"/>
          <ac:cxnSpMkLst>
            <pc:docMk/>
            <pc:sldMk cId="3018873980" sldId="257"/>
            <ac:cxnSpMk id="125" creationId="{F8A9B20B-D1DD-4573-B5EC-558029519236}"/>
          </ac:cxnSpMkLst>
        </pc:cxnChg>
        <pc:cxnChg chg="add del">
          <ac:chgData name="Yasmin  Ghassan" userId="S::pupil_yasmin_h@jgacademy.co.uk::2b6c8894-66eb-4a30-b12f-f8225da516f9" providerId="AD" clId="Web-{408AD65F-1B4B-4870-9EC4-66922F284D45}" dt="2021-01-26T09:59:01.853" v="11"/>
          <ac:cxnSpMkLst>
            <pc:docMk/>
            <pc:sldMk cId="3018873980" sldId="257"/>
            <ac:cxnSpMk id="131" creationId="{81BB890B-70D4-42FE-A599-6AEF1A42D972}"/>
          </ac:cxnSpMkLst>
        </pc:cxnChg>
        <pc:cxnChg chg="add del">
          <ac:chgData name="Yasmin  Ghassan" userId="S::pupil_yasmin_h@jgacademy.co.uk::2b6c8894-66eb-4a30-b12f-f8225da516f9" providerId="AD" clId="Web-{408AD65F-1B4B-4870-9EC4-66922F284D45}" dt="2021-01-26T09:59:01.853" v="11"/>
          <ac:cxnSpMkLst>
            <pc:docMk/>
            <pc:sldMk cId="3018873980" sldId="257"/>
            <ac:cxnSpMk id="133" creationId="{3842D646-B58C-43C8-8152-01BC782B725D}"/>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0" creationId="{4436E0F2-A64B-471E-93C0-8DFE08CC57C8}"/>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1" creationId="{4BBA8B30-585D-4596-A896-BF3FD1FB253F}"/>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2" creationId="{DC1E3AB1-2A8C-4607-9FAE-D8BDB280FE1A}"/>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3" creationId="{EFD94027-0273-4AF2-87C2-49EB6D655031}"/>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4" creationId="{26D66059-832F-40B6-A35F-F56C8F38A1E7}"/>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5" creationId="{94870472-9E8A-42D0-BDA3-B312F4C72AF6}"/>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6" creationId="{A515E2ED-7EA9-448D-83FA-54C3DF9723BD}"/>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7" creationId="{BD280D8D-93BB-4BD4-86DA-25993A4B527F}"/>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8" creationId="{20595356-EABD-4767-AC9D-EA21FF115EC0}"/>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69" creationId="{A9FEC981-EB48-4A49-88DF-0A6DB2ECB0D3}"/>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70" creationId="{28CD9F06-9628-469C-B788-A894E3E08281}"/>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71" creationId="{FB91E5C6-85F3-4BA6-9D1E-794A781F62DB}"/>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72" creationId="{8550A431-0B61-421B-B4B7-24C0CFF0F938}"/>
          </ac:cxnSpMkLst>
        </pc:cxnChg>
        <pc:cxnChg chg="add del">
          <ac:chgData name="Yasmin  Ghassan" userId="S::pupil_yasmin_h@jgacademy.co.uk::2b6c8894-66eb-4a30-b12f-f8225da516f9" providerId="AD" clId="Web-{408AD65F-1B4B-4870-9EC4-66922F284D45}" dt="2021-01-26T10:00:14.086" v="29"/>
          <ac:cxnSpMkLst>
            <pc:docMk/>
            <pc:sldMk cId="3018873980" sldId="257"/>
            <ac:cxnSpMk id="173" creationId="{1DBFF75F-844B-447A-A83D-D0B0D85175D2}"/>
          </ac:cxnSpMkLst>
        </pc:cxnChg>
        <pc:cxnChg chg="add del">
          <ac:chgData name="Yasmin  Ghassan" userId="S::pupil_yasmin_h@jgacademy.co.uk::2b6c8894-66eb-4a30-b12f-f8225da516f9" providerId="AD" clId="Web-{408AD65F-1B4B-4870-9EC4-66922F284D45}" dt="2021-01-26T10:00:48.117" v="35"/>
          <ac:cxnSpMkLst>
            <pc:docMk/>
            <pc:sldMk cId="3018873980" sldId="257"/>
            <ac:cxnSpMk id="179" creationId="{353C1207-D1C8-49E3-8837-E2B89D366FAE}"/>
          </ac:cxnSpMkLst>
        </pc:cxnChg>
        <pc:cxnChg chg="add del">
          <ac:chgData name="Yasmin  Ghassan" userId="S::pupil_yasmin_h@jgacademy.co.uk::2b6c8894-66eb-4a30-b12f-f8225da516f9" providerId="AD" clId="Web-{408AD65F-1B4B-4870-9EC4-66922F284D45}" dt="2021-01-26T10:00:55.007" v="39"/>
          <ac:cxnSpMkLst>
            <pc:docMk/>
            <pc:sldMk cId="3018873980" sldId="257"/>
            <ac:cxnSpMk id="189" creationId="{353C1207-D1C8-49E3-8837-E2B89D366FAE}"/>
          </ac:cxnSpMkLst>
        </pc:cxnChg>
        <pc:cxnChg chg="add del">
          <ac:chgData name="Yasmin  Ghassan" userId="S::pupil_yasmin_h@jgacademy.co.uk::2b6c8894-66eb-4a30-b12f-f8225da516f9" providerId="AD" clId="Web-{408AD65F-1B4B-4870-9EC4-66922F284D45}" dt="2021-01-26T10:03:27.834" v="72"/>
          <ac:cxnSpMkLst>
            <pc:docMk/>
            <pc:sldMk cId="3018873980" sldId="257"/>
            <ac:cxnSpMk id="198" creationId="{353C1207-D1C8-49E3-8837-E2B89D366FAE}"/>
          </ac:cxnSpMkLst>
        </pc:cxnChg>
        <pc:cxnChg chg="add del">
          <ac:chgData name="Yasmin  Ghassan" userId="S::pupil_yasmin_h@jgacademy.co.uk::2b6c8894-66eb-4a30-b12f-f8225da516f9" providerId="AD" clId="Web-{408AD65F-1B4B-4870-9EC4-66922F284D45}" dt="2021-01-26T10:15:55.827" v="234"/>
          <ac:cxnSpMkLst>
            <pc:docMk/>
            <pc:sldMk cId="3018873980" sldId="257"/>
            <ac:cxnSpMk id="204" creationId="{353C1207-D1C8-49E3-8837-E2B89D366FAE}"/>
          </ac:cxnSpMkLst>
        </pc:cxnChg>
      </pc:sldChg>
      <pc:sldChg chg="addSp delSp modSp new mod setBg setClrOvrMap">
        <pc:chgData name="Yasmin  Ghassan" userId="S::pupil_yasmin_h@jgacademy.co.uk::2b6c8894-66eb-4a30-b12f-f8225da516f9" providerId="AD" clId="Web-{408AD65F-1B4B-4870-9EC4-66922F284D45}" dt="2021-01-26T10:15:40.890" v="233" actId="1076"/>
        <pc:sldMkLst>
          <pc:docMk/>
          <pc:sldMk cId="2853693854" sldId="258"/>
        </pc:sldMkLst>
        <pc:spChg chg="mod ord">
          <ac:chgData name="Yasmin  Ghassan" userId="S::pupil_yasmin_h@jgacademy.co.uk::2b6c8894-66eb-4a30-b12f-f8225da516f9" providerId="AD" clId="Web-{408AD65F-1B4B-4870-9EC4-66922F284D45}" dt="2021-01-26T10:15:40.890" v="233" actId="1076"/>
          <ac:spMkLst>
            <pc:docMk/>
            <pc:sldMk cId="2853693854" sldId="258"/>
            <ac:spMk id="2" creationId="{E8137879-6FA8-4AE6-A897-FC9ECAEE38AA}"/>
          </ac:spMkLst>
        </pc:spChg>
        <pc:spChg chg="del mod">
          <ac:chgData name="Yasmin  Ghassan" userId="S::pupil_yasmin_h@jgacademy.co.uk::2b6c8894-66eb-4a30-b12f-f8225da516f9" providerId="AD" clId="Web-{408AD65F-1B4B-4870-9EC4-66922F284D45}" dt="2021-01-26T10:03:00.725" v="68"/>
          <ac:spMkLst>
            <pc:docMk/>
            <pc:sldMk cId="2853693854" sldId="258"/>
            <ac:spMk id="3" creationId="{B1C04883-6317-4B81-9010-F7AE4BEA53F3}"/>
          </ac:spMkLst>
        </pc:spChg>
        <pc:spChg chg="add del">
          <ac:chgData name="Yasmin  Ghassan" userId="S::pupil_yasmin_h@jgacademy.co.uk::2b6c8894-66eb-4a30-b12f-f8225da516f9" providerId="AD" clId="Web-{408AD65F-1B4B-4870-9EC4-66922F284D45}" dt="2021-01-26T10:12:01.220" v="225"/>
          <ac:spMkLst>
            <pc:docMk/>
            <pc:sldMk cId="2853693854" sldId="258"/>
            <ac:spMk id="8" creationId="{EBD10438-87AC-44EB-8587-E6BD58B5BB03}"/>
          </ac:spMkLst>
        </pc:spChg>
        <pc:spChg chg="add del">
          <ac:chgData name="Yasmin  Ghassan" userId="S::pupil_yasmin_h@jgacademy.co.uk::2b6c8894-66eb-4a30-b12f-f8225da516f9" providerId="AD" clId="Web-{408AD65F-1B4B-4870-9EC4-66922F284D45}" dt="2021-01-26T10:12:01.220" v="225"/>
          <ac:spMkLst>
            <pc:docMk/>
            <pc:sldMk cId="2853693854" sldId="258"/>
            <ac:spMk id="11" creationId="{8D1AA55E-40D5-461B-A5A8-4AE8AAB71B08}"/>
          </ac:spMkLst>
        </pc:spChg>
        <pc:spChg chg="add del">
          <ac:chgData name="Yasmin  Ghassan" userId="S::pupil_yasmin_h@jgacademy.co.uk::2b6c8894-66eb-4a30-b12f-f8225da516f9" providerId="AD" clId="Web-{408AD65F-1B4B-4870-9EC4-66922F284D45}" dt="2021-01-26T10:12:01.220" v="225"/>
          <ac:spMkLst>
            <pc:docMk/>
            <pc:sldMk cId="2853693854" sldId="258"/>
            <ac:spMk id="15" creationId="{6CB927A4-E432-4310-9CD5-E89FF5063179}"/>
          </ac:spMkLst>
        </pc:spChg>
        <pc:spChg chg="add del">
          <ac:chgData name="Yasmin  Ghassan" userId="S::pupil_yasmin_h@jgacademy.co.uk::2b6c8894-66eb-4a30-b12f-f8225da516f9" providerId="AD" clId="Web-{408AD65F-1B4B-4870-9EC4-66922F284D45}" dt="2021-01-26T10:12:01.220" v="225"/>
          <ac:spMkLst>
            <pc:docMk/>
            <pc:sldMk cId="2853693854" sldId="258"/>
            <ac:spMk id="17" creationId="{E3020543-B24B-4EC4-8FFC-8DD88EEA91A8}"/>
          </ac:spMkLst>
        </pc:spChg>
        <pc:spChg chg="add del">
          <ac:chgData name="Yasmin  Ghassan" userId="S::pupil_yasmin_h@jgacademy.co.uk::2b6c8894-66eb-4a30-b12f-f8225da516f9" providerId="AD" clId="Web-{408AD65F-1B4B-4870-9EC4-66922F284D45}" dt="2021-01-26T10:15:05.765" v="228"/>
          <ac:spMkLst>
            <pc:docMk/>
            <pc:sldMk cId="2853693854" sldId="258"/>
            <ac:spMk id="21" creationId="{0671A8AE-40A1-4631-A6B8-581AFF065482}"/>
          </ac:spMkLst>
        </pc:spChg>
        <pc:spChg chg="add del">
          <ac:chgData name="Yasmin  Ghassan" userId="S::pupil_yasmin_h@jgacademy.co.uk::2b6c8894-66eb-4a30-b12f-f8225da516f9" providerId="AD" clId="Web-{408AD65F-1B4B-4870-9EC4-66922F284D45}" dt="2021-01-26T10:15:05.765" v="228"/>
          <ac:spMkLst>
            <pc:docMk/>
            <pc:sldMk cId="2853693854" sldId="258"/>
            <ac:spMk id="24" creationId="{A44CD100-6267-4E62-AA64-2182A3A6A1C0}"/>
          </ac:spMkLst>
        </pc:spChg>
        <pc:spChg chg="add del">
          <ac:chgData name="Yasmin  Ghassan" userId="S::pupil_yasmin_h@jgacademy.co.uk::2b6c8894-66eb-4a30-b12f-f8225da516f9" providerId="AD" clId="Web-{408AD65F-1B4B-4870-9EC4-66922F284D45}" dt="2021-01-26T10:12:01.173" v="224"/>
          <ac:spMkLst>
            <pc:docMk/>
            <pc:sldMk cId="2853693854" sldId="258"/>
            <ac:spMk id="25" creationId="{D5B012D8-7F27-4758-9AC6-C889B154BD73}"/>
          </ac:spMkLst>
        </pc:spChg>
        <pc:spChg chg="add del">
          <ac:chgData name="Yasmin  Ghassan" userId="S::pupil_yasmin_h@jgacademy.co.uk::2b6c8894-66eb-4a30-b12f-f8225da516f9" providerId="AD" clId="Web-{408AD65F-1B4B-4870-9EC4-66922F284D45}" dt="2021-01-26T10:12:01.173" v="224"/>
          <ac:spMkLst>
            <pc:docMk/>
            <pc:sldMk cId="2853693854" sldId="258"/>
            <ac:spMk id="27" creationId="{4063B759-00FC-46D1-9898-8E8625268FAF}"/>
          </ac:spMkLst>
        </pc:spChg>
        <pc:spChg chg="add del">
          <ac:chgData name="Yasmin  Ghassan" userId="S::pupil_yasmin_h@jgacademy.co.uk::2b6c8894-66eb-4a30-b12f-f8225da516f9" providerId="AD" clId="Web-{408AD65F-1B4B-4870-9EC4-66922F284D45}" dt="2021-01-26T10:15:28.452" v="231"/>
          <ac:spMkLst>
            <pc:docMk/>
            <pc:sldMk cId="2853693854" sldId="258"/>
            <ac:spMk id="31" creationId="{158B3569-73B2-4D05-8E95-886A6EE17F1F}"/>
          </ac:spMkLst>
        </pc:spChg>
        <pc:spChg chg="add del">
          <ac:chgData name="Yasmin  Ghassan" userId="S::pupil_yasmin_h@jgacademy.co.uk::2b6c8894-66eb-4a30-b12f-f8225da516f9" providerId="AD" clId="Web-{408AD65F-1B4B-4870-9EC4-66922F284D45}" dt="2021-01-26T10:15:28.452" v="231"/>
          <ac:spMkLst>
            <pc:docMk/>
            <pc:sldMk cId="2853693854" sldId="258"/>
            <ac:spMk id="33" creationId="{2D92A843-3FA1-4DFF-99F6-47FA457D7C2E}"/>
          </ac:spMkLst>
        </pc:spChg>
        <pc:spChg chg="add del">
          <ac:chgData name="Yasmin  Ghassan" userId="S::pupil_yasmin_h@jgacademy.co.uk::2b6c8894-66eb-4a30-b12f-f8225da516f9" providerId="AD" clId="Web-{408AD65F-1B4B-4870-9EC4-66922F284D45}" dt="2021-01-26T10:15:28.452" v="231"/>
          <ac:spMkLst>
            <pc:docMk/>
            <pc:sldMk cId="2853693854" sldId="258"/>
            <ac:spMk id="35" creationId="{B71758F4-3F46-45DA-8AC5-4E508DA080BA}"/>
          </ac:spMkLst>
        </pc:spChg>
        <pc:spChg chg="add del">
          <ac:chgData name="Yasmin  Ghassan" userId="S::pupil_yasmin_h@jgacademy.co.uk::2b6c8894-66eb-4a30-b12f-f8225da516f9" providerId="AD" clId="Web-{408AD65F-1B4B-4870-9EC4-66922F284D45}" dt="2021-01-26T10:15:28.452" v="231"/>
          <ac:spMkLst>
            <pc:docMk/>
            <pc:sldMk cId="2853693854" sldId="258"/>
            <ac:spMk id="37" creationId="{8550FED7-7C32-42BB-98DB-30272A6331A9}"/>
          </ac:spMkLst>
        </pc:spChg>
        <pc:spChg chg="add">
          <ac:chgData name="Yasmin  Ghassan" userId="S::pupil_yasmin_h@jgacademy.co.uk::2b6c8894-66eb-4a30-b12f-f8225da516f9" providerId="AD" clId="Web-{408AD65F-1B4B-4870-9EC4-66922F284D45}" dt="2021-01-26T10:15:28.452" v="231"/>
          <ac:spMkLst>
            <pc:docMk/>
            <pc:sldMk cId="2853693854" sldId="258"/>
            <ac:spMk id="46" creationId="{158B3569-73B2-4D05-8E95-886A6EE17F1F}"/>
          </ac:spMkLst>
        </pc:spChg>
        <pc:spChg chg="add">
          <ac:chgData name="Yasmin  Ghassan" userId="S::pupil_yasmin_h@jgacademy.co.uk::2b6c8894-66eb-4a30-b12f-f8225da516f9" providerId="AD" clId="Web-{408AD65F-1B4B-4870-9EC4-66922F284D45}" dt="2021-01-26T10:15:28.452" v="231"/>
          <ac:spMkLst>
            <pc:docMk/>
            <pc:sldMk cId="2853693854" sldId="258"/>
            <ac:spMk id="48" creationId="{2D92A843-3FA1-4DFF-99F6-47FA457D7C2E}"/>
          </ac:spMkLst>
        </pc:spChg>
        <pc:spChg chg="add">
          <ac:chgData name="Yasmin  Ghassan" userId="S::pupil_yasmin_h@jgacademy.co.uk::2b6c8894-66eb-4a30-b12f-f8225da516f9" providerId="AD" clId="Web-{408AD65F-1B4B-4870-9EC4-66922F284D45}" dt="2021-01-26T10:15:28.452" v="231"/>
          <ac:spMkLst>
            <pc:docMk/>
            <pc:sldMk cId="2853693854" sldId="258"/>
            <ac:spMk id="50" creationId="{B71758F4-3F46-45DA-8AC5-4E508DA080BA}"/>
          </ac:spMkLst>
        </pc:spChg>
        <pc:spChg chg="add">
          <ac:chgData name="Yasmin  Ghassan" userId="S::pupil_yasmin_h@jgacademy.co.uk::2b6c8894-66eb-4a30-b12f-f8225da516f9" providerId="AD" clId="Web-{408AD65F-1B4B-4870-9EC4-66922F284D45}" dt="2021-01-26T10:15:28.452" v="231"/>
          <ac:spMkLst>
            <pc:docMk/>
            <pc:sldMk cId="2853693854" sldId="258"/>
            <ac:spMk id="52" creationId="{8550FED7-7C32-42BB-98DB-30272A6331A9}"/>
          </ac:spMkLst>
        </pc:spChg>
        <pc:picChg chg="add del mod ord">
          <ac:chgData name="Yasmin  Ghassan" userId="S::pupil_yasmin_h@jgacademy.co.uk::2b6c8894-66eb-4a30-b12f-f8225da516f9" providerId="AD" clId="Web-{408AD65F-1B4B-4870-9EC4-66922F284D45}" dt="2021-01-26T10:10:49.002" v="209"/>
          <ac:picMkLst>
            <pc:docMk/>
            <pc:sldMk cId="2853693854" sldId="258"/>
            <ac:picMk id="4" creationId="{F09CFB78-74F4-433D-90A4-3DAB15C06CFF}"/>
          </ac:picMkLst>
        </pc:picChg>
        <pc:picChg chg="add mod">
          <ac:chgData name="Yasmin  Ghassan" userId="S::pupil_yasmin_h@jgacademy.co.uk::2b6c8894-66eb-4a30-b12f-f8225da516f9" providerId="AD" clId="Web-{408AD65F-1B4B-4870-9EC4-66922F284D45}" dt="2021-01-26T10:15:05.765" v="228"/>
          <ac:picMkLst>
            <pc:docMk/>
            <pc:sldMk cId="2853693854" sldId="258"/>
            <ac:picMk id="5" creationId="{A371669B-1E65-4BB9-A63D-EAF19788D313}"/>
          </ac:picMkLst>
        </pc:picChg>
        <pc:picChg chg="add del">
          <ac:chgData name="Yasmin  Ghassan" userId="S::pupil_yasmin_h@jgacademy.co.uk::2b6c8894-66eb-4a30-b12f-f8225da516f9" providerId="AD" clId="Web-{408AD65F-1B4B-4870-9EC4-66922F284D45}" dt="2021-01-26T10:12:01.173" v="224"/>
          <ac:picMkLst>
            <pc:docMk/>
            <pc:sldMk cId="2853693854" sldId="258"/>
            <ac:picMk id="19" creationId="{B8423763-3EE0-4161-8CE7-DE6EF173F422}"/>
          </ac:picMkLst>
        </pc:picChg>
        <pc:picChg chg="add del">
          <ac:chgData name="Yasmin  Ghassan" userId="S::pupil_yasmin_h@jgacademy.co.uk::2b6c8894-66eb-4a30-b12f-f8225da516f9" providerId="AD" clId="Web-{408AD65F-1B4B-4870-9EC4-66922F284D45}" dt="2021-01-26T10:14:45.265" v="227"/>
          <ac:picMkLst>
            <pc:docMk/>
            <pc:sldMk cId="2853693854" sldId="258"/>
            <ac:picMk id="22" creationId="{EC475E13-E7B0-4152-81CB-CF5C95E907D8}"/>
          </ac:picMkLst>
        </pc:picChg>
        <pc:cxnChg chg="add del">
          <ac:chgData name="Yasmin  Ghassan" userId="S::pupil_yasmin_h@jgacademy.co.uk::2b6c8894-66eb-4a30-b12f-f8225da516f9" providerId="AD" clId="Web-{408AD65F-1B4B-4870-9EC4-66922F284D45}" dt="2021-01-26T10:12:01.220" v="225"/>
          <ac:cxnSpMkLst>
            <pc:docMk/>
            <pc:sldMk cId="2853693854" sldId="258"/>
            <ac:cxnSpMk id="13" creationId="{7EB498BD-8089-4626-91EA-4978EBEF535E}"/>
          </ac:cxnSpMkLst>
        </pc:cxnChg>
        <pc:cxnChg chg="add del">
          <ac:chgData name="Yasmin  Ghassan" userId="S::pupil_yasmin_h@jgacademy.co.uk::2b6c8894-66eb-4a30-b12f-f8225da516f9" providerId="AD" clId="Web-{408AD65F-1B4B-4870-9EC4-66922F284D45}" dt="2021-01-26T10:15:05.765" v="228"/>
          <ac:cxnSpMkLst>
            <pc:docMk/>
            <pc:sldMk cId="2853693854" sldId="258"/>
            <ac:cxnSpMk id="20" creationId="{D1B787A8-0D67-4B7E-9B48-86BD906AB6B5}"/>
          </ac:cxnSpMkLst>
        </pc:cxnChg>
        <pc:cxnChg chg="add del">
          <ac:chgData name="Yasmin  Ghassan" userId="S::pupil_yasmin_h@jgacademy.co.uk::2b6c8894-66eb-4a30-b12f-f8225da516f9" providerId="AD" clId="Web-{408AD65F-1B4B-4870-9EC4-66922F284D45}" dt="2021-01-26T10:12:01.173" v="224"/>
          <ac:cxnSpMkLst>
            <pc:docMk/>
            <pc:sldMk cId="2853693854" sldId="258"/>
            <ac:cxnSpMk id="23" creationId="{D1B787A8-0D67-4B7E-9B48-86BD906AB6B5}"/>
          </ac:cxnSpMkLst>
        </pc:cxnChg>
        <pc:cxnChg chg="add del">
          <ac:chgData name="Yasmin  Ghassan" userId="S::pupil_yasmin_h@jgacademy.co.uk::2b6c8894-66eb-4a30-b12f-f8225da516f9" providerId="AD" clId="Web-{408AD65F-1B4B-4870-9EC4-66922F284D45}" dt="2021-01-26T10:15:28.452" v="231"/>
          <ac:cxnSpMkLst>
            <pc:docMk/>
            <pc:sldMk cId="2853693854" sldId="258"/>
            <ac:cxnSpMk id="29" creationId="{D1B787A8-0D67-4B7E-9B48-86BD906AB6B5}"/>
          </ac:cxnSpMkLst>
        </pc:cxnChg>
        <pc:cxnChg chg="add del">
          <ac:chgData name="Yasmin  Ghassan" userId="S::pupil_yasmin_h@jgacademy.co.uk::2b6c8894-66eb-4a30-b12f-f8225da516f9" providerId="AD" clId="Web-{408AD65F-1B4B-4870-9EC4-66922F284D45}" dt="2021-01-26T10:15:28.452" v="231"/>
          <ac:cxnSpMkLst>
            <pc:docMk/>
            <pc:sldMk cId="2853693854" sldId="258"/>
            <ac:cxnSpMk id="39" creationId="{56020367-4FD5-4596-8E10-C5F095CD8DBF}"/>
          </ac:cxnSpMkLst>
        </pc:cxnChg>
        <pc:cxnChg chg="add">
          <ac:chgData name="Yasmin  Ghassan" userId="S::pupil_yasmin_h@jgacademy.co.uk::2b6c8894-66eb-4a30-b12f-f8225da516f9" providerId="AD" clId="Web-{408AD65F-1B4B-4870-9EC4-66922F284D45}" dt="2021-01-26T10:15:28.452" v="231"/>
          <ac:cxnSpMkLst>
            <pc:docMk/>
            <pc:sldMk cId="2853693854" sldId="258"/>
            <ac:cxnSpMk id="44" creationId="{D1B787A8-0D67-4B7E-9B48-86BD906AB6B5}"/>
          </ac:cxnSpMkLst>
        </pc:cxnChg>
        <pc:cxnChg chg="add">
          <ac:chgData name="Yasmin  Ghassan" userId="S::pupil_yasmin_h@jgacademy.co.uk::2b6c8894-66eb-4a30-b12f-f8225da516f9" providerId="AD" clId="Web-{408AD65F-1B4B-4870-9EC4-66922F284D45}" dt="2021-01-26T10:15:28.452" v="231"/>
          <ac:cxnSpMkLst>
            <pc:docMk/>
            <pc:sldMk cId="2853693854" sldId="258"/>
            <ac:cxnSpMk id="54" creationId="{56020367-4FD5-4596-8E10-C5F095CD8DBF}"/>
          </ac:cxnSpMkLst>
        </pc:cxnChg>
      </pc:sldChg>
      <pc:sldChg chg="addSp delSp modSp new mod setBg setClrOvrMap">
        <pc:chgData name="Yasmin  Ghassan" userId="S::pupil_yasmin_h@jgacademy.co.uk::2b6c8894-66eb-4a30-b12f-f8225da516f9" providerId="AD" clId="Web-{408AD65F-1B4B-4870-9EC4-66922F284D45}" dt="2021-01-26T10:17:57.732" v="249" actId="20577"/>
        <pc:sldMkLst>
          <pc:docMk/>
          <pc:sldMk cId="443109575" sldId="259"/>
        </pc:sldMkLst>
        <pc:spChg chg="mod">
          <ac:chgData name="Yasmin  Ghassan" userId="S::pupil_yasmin_h@jgacademy.co.uk::2b6c8894-66eb-4a30-b12f-f8225da516f9" providerId="AD" clId="Web-{408AD65F-1B4B-4870-9EC4-66922F284D45}" dt="2021-01-26T10:17:57.732" v="249" actId="20577"/>
          <ac:spMkLst>
            <pc:docMk/>
            <pc:sldMk cId="443109575" sldId="259"/>
            <ac:spMk id="2" creationId="{3036BF37-42D1-4386-9DFC-FFD3631A9729}"/>
          </ac:spMkLst>
        </pc:spChg>
        <pc:spChg chg="del">
          <ac:chgData name="Yasmin  Ghassan" userId="S::pupil_yasmin_h@jgacademy.co.uk::2b6c8894-66eb-4a30-b12f-f8225da516f9" providerId="AD" clId="Web-{408AD65F-1B4B-4870-9EC4-66922F284D45}" dt="2021-01-26T10:04:35.583" v="89"/>
          <ac:spMkLst>
            <pc:docMk/>
            <pc:sldMk cId="443109575" sldId="259"/>
            <ac:spMk id="3" creationId="{43AC928D-B467-439C-AFE7-0049872D4974}"/>
          </ac:spMkLst>
        </pc:spChg>
        <pc:spChg chg="add del">
          <ac:chgData name="Yasmin  Ghassan" userId="S::pupil_yasmin_h@jgacademy.co.uk::2b6c8894-66eb-4a30-b12f-f8225da516f9" providerId="AD" clId="Web-{408AD65F-1B4B-4870-9EC4-66922F284D45}" dt="2021-01-26T10:04:52.271" v="91"/>
          <ac:spMkLst>
            <pc:docMk/>
            <pc:sldMk cId="443109575" sldId="259"/>
            <ac:spMk id="11" creationId="{526E0BFB-CDF1-4990-8C11-AC849311E0A8}"/>
          </ac:spMkLst>
        </pc:spChg>
        <pc:spChg chg="add del">
          <ac:chgData name="Yasmin  Ghassan" userId="S::pupil_yasmin_h@jgacademy.co.uk::2b6c8894-66eb-4a30-b12f-f8225da516f9" providerId="AD" clId="Web-{408AD65F-1B4B-4870-9EC4-66922F284D45}" dt="2021-01-26T10:04:52.271" v="91"/>
          <ac:spMkLst>
            <pc:docMk/>
            <pc:sldMk cId="443109575" sldId="259"/>
            <ac:spMk id="13" creationId="{6069A1F8-9BEB-4786-9694-FC48B2D75D21}"/>
          </ac:spMkLst>
        </pc:spChg>
        <pc:spChg chg="add">
          <ac:chgData name="Yasmin  Ghassan" userId="S::pupil_yasmin_h@jgacademy.co.uk::2b6c8894-66eb-4a30-b12f-f8225da516f9" providerId="AD" clId="Web-{408AD65F-1B4B-4870-9EC4-66922F284D45}" dt="2021-01-26T10:04:52.271" v="91"/>
          <ac:spMkLst>
            <pc:docMk/>
            <pc:sldMk cId="443109575" sldId="259"/>
            <ac:spMk id="20" creationId="{0671A8AE-40A1-4631-A6B8-581AFF065482}"/>
          </ac:spMkLst>
        </pc:spChg>
        <pc:spChg chg="add">
          <ac:chgData name="Yasmin  Ghassan" userId="S::pupil_yasmin_h@jgacademy.co.uk::2b6c8894-66eb-4a30-b12f-f8225da516f9" providerId="AD" clId="Web-{408AD65F-1B4B-4870-9EC4-66922F284D45}" dt="2021-01-26T10:04:52.271" v="91"/>
          <ac:spMkLst>
            <pc:docMk/>
            <pc:sldMk cId="443109575" sldId="259"/>
            <ac:spMk id="22" creationId="{A44CD100-6267-4E62-AA64-2182A3A6A1C0}"/>
          </ac:spMkLst>
        </pc:spChg>
        <pc:picChg chg="add mod">
          <ac:chgData name="Yasmin  Ghassan" userId="S::pupil_yasmin_h@jgacademy.co.uk::2b6c8894-66eb-4a30-b12f-f8225da516f9" providerId="AD" clId="Web-{408AD65F-1B4B-4870-9EC4-66922F284D45}" dt="2021-01-26T10:04:52.271" v="91"/>
          <ac:picMkLst>
            <pc:docMk/>
            <pc:sldMk cId="443109575" sldId="259"/>
            <ac:picMk id="5" creationId="{B1C15EC4-903F-402F-A3BE-3DC3B1E48B29}"/>
          </ac:picMkLst>
        </pc:picChg>
        <pc:cxnChg chg="add del">
          <ac:chgData name="Yasmin  Ghassan" userId="S::pupil_yasmin_h@jgacademy.co.uk::2b6c8894-66eb-4a30-b12f-f8225da516f9" providerId="AD" clId="Web-{408AD65F-1B4B-4870-9EC4-66922F284D45}" dt="2021-01-26T10:04:52.271" v="91"/>
          <ac:cxnSpMkLst>
            <pc:docMk/>
            <pc:sldMk cId="443109575" sldId="259"/>
            <ac:cxnSpMk id="9" creationId="{D1B787A8-0D67-4B7E-9B48-86BD906AB6B5}"/>
          </ac:cxnSpMkLst>
        </pc:cxnChg>
        <pc:cxnChg chg="add">
          <ac:chgData name="Yasmin  Ghassan" userId="S::pupil_yasmin_h@jgacademy.co.uk::2b6c8894-66eb-4a30-b12f-f8225da516f9" providerId="AD" clId="Web-{408AD65F-1B4B-4870-9EC4-66922F284D45}" dt="2021-01-26T10:04:52.271" v="91"/>
          <ac:cxnSpMkLst>
            <pc:docMk/>
            <pc:sldMk cId="443109575" sldId="259"/>
            <ac:cxnSpMk id="18" creationId="{D1B787A8-0D67-4B7E-9B48-86BD906AB6B5}"/>
          </ac:cxnSpMkLst>
        </pc:cxnChg>
      </pc:sldChg>
      <pc:sldChg chg="addSp delSp modSp new mod setBg setClrOvrMap">
        <pc:chgData name="Yasmin  Ghassan" userId="S::pupil_yasmin_h@jgacademy.co.uk::2b6c8894-66eb-4a30-b12f-f8225da516f9" providerId="AD" clId="Web-{408AD65F-1B4B-4870-9EC4-66922F284D45}" dt="2021-01-26T10:05:49.505" v="107" actId="1076"/>
        <pc:sldMkLst>
          <pc:docMk/>
          <pc:sldMk cId="2003507660" sldId="260"/>
        </pc:sldMkLst>
        <pc:spChg chg="mod">
          <ac:chgData name="Yasmin  Ghassan" userId="S::pupil_yasmin_h@jgacademy.co.uk::2b6c8894-66eb-4a30-b12f-f8225da516f9" providerId="AD" clId="Web-{408AD65F-1B4B-4870-9EC4-66922F284D45}" dt="2021-01-26T10:05:49.505" v="107" actId="1076"/>
          <ac:spMkLst>
            <pc:docMk/>
            <pc:sldMk cId="2003507660" sldId="260"/>
            <ac:spMk id="2" creationId="{30862FB9-3D1C-4B61-9361-3A01B3A5F604}"/>
          </ac:spMkLst>
        </pc:spChg>
        <pc:spChg chg="del">
          <ac:chgData name="Yasmin  Ghassan" userId="S::pupil_yasmin_h@jgacademy.co.uk::2b6c8894-66eb-4a30-b12f-f8225da516f9" providerId="AD" clId="Web-{408AD65F-1B4B-4870-9EC4-66922F284D45}" dt="2021-01-26T10:05:21.302" v="104"/>
          <ac:spMkLst>
            <pc:docMk/>
            <pc:sldMk cId="2003507660" sldId="260"/>
            <ac:spMk id="3" creationId="{211EA0F0-EE8A-4A97-832F-91EDC3ACD2FE}"/>
          </ac:spMkLst>
        </pc:spChg>
        <pc:spChg chg="add del">
          <ac:chgData name="Yasmin  Ghassan" userId="S::pupil_yasmin_h@jgacademy.co.uk::2b6c8894-66eb-4a30-b12f-f8225da516f9" providerId="AD" clId="Web-{408AD65F-1B4B-4870-9EC4-66922F284D45}" dt="2021-01-26T10:05:37.880" v="106"/>
          <ac:spMkLst>
            <pc:docMk/>
            <pc:sldMk cId="2003507660" sldId="260"/>
            <ac:spMk id="11" creationId="{4063B759-00FC-46D1-9898-8E8625268FAF}"/>
          </ac:spMkLst>
        </pc:spChg>
        <pc:spChg chg="add del">
          <ac:chgData name="Yasmin  Ghassan" userId="S::pupil_yasmin_h@jgacademy.co.uk::2b6c8894-66eb-4a30-b12f-f8225da516f9" providerId="AD" clId="Web-{408AD65F-1B4B-4870-9EC4-66922F284D45}" dt="2021-01-26T10:05:37.880" v="106"/>
          <ac:spMkLst>
            <pc:docMk/>
            <pc:sldMk cId="2003507660" sldId="260"/>
            <ac:spMk id="13" creationId="{D5B012D8-7F27-4758-9AC6-C889B154BD73}"/>
          </ac:spMkLst>
        </pc:spChg>
        <pc:spChg chg="add">
          <ac:chgData name="Yasmin  Ghassan" userId="S::pupil_yasmin_h@jgacademy.co.uk::2b6c8894-66eb-4a30-b12f-f8225da516f9" providerId="AD" clId="Web-{408AD65F-1B4B-4870-9EC4-66922F284D45}" dt="2021-01-26T10:05:37.880" v="106"/>
          <ac:spMkLst>
            <pc:docMk/>
            <pc:sldMk cId="2003507660" sldId="260"/>
            <ac:spMk id="20" creationId="{0671A8AE-40A1-4631-A6B8-581AFF065482}"/>
          </ac:spMkLst>
        </pc:spChg>
        <pc:spChg chg="add">
          <ac:chgData name="Yasmin  Ghassan" userId="S::pupil_yasmin_h@jgacademy.co.uk::2b6c8894-66eb-4a30-b12f-f8225da516f9" providerId="AD" clId="Web-{408AD65F-1B4B-4870-9EC4-66922F284D45}" dt="2021-01-26T10:05:37.880" v="106"/>
          <ac:spMkLst>
            <pc:docMk/>
            <pc:sldMk cId="2003507660" sldId="260"/>
            <ac:spMk id="22" creationId="{A44CD100-6267-4E62-AA64-2182A3A6A1C0}"/>
          </ac:spMkLst>
        </pc:spChg>
        <pc:picChg chg="add mod">
          <ac:chgData name="Yasmin  Ghassan" userId="S::pupil_yasmin_h@jgacademy.co.uk::2b6c8894-66eb-4a30-b12f-f8225da516f9" providerId="AD" clId="Web-{408AD65F-1B4B-4870-9EC4-66922F284D45}" dt="2021-01-26T10:05:37.880" v="106"/>
          <ac:picMkLst>
            <pc:docMk/>
            <pc:sldMk cId="2003507660" sldId="260"/>
            <ac:picMk id="5" creationId="{29411AC7-82CB-49EA-8EF2-180154F3D0FE}"/>
          </ac:picMkLst>
        </pc:picChg>
        <pc:cxnChg chg="add del">
          <ac:chgData name="Yasmin  Ghassan" userId="S::pupil_yasmin_h@jgacademy.co.uk::2b6c8894-66eb-4a30-b12f-f8225da516f9" providerId="AD" clId="Web-{408AD65F-1B4B-4870-9EC4-66922F284D45}" dt="2021-01-26T10:05:37.880" v="106"/>
          <ac:cxnSpMkLst>
            <pc:docMk/>
            <pc:sldMk cId="2003507660" sldId="260"/>
            <ac:cxnSpMk id="9" creationId="{D1B787A8-0D67-4B7E-9B48-86BD906AB6B5}"/>
          </ac:cxnSpMkLst>
        </pc:cxnChg>
        <pc:cxnChg chg="add">
          <ac:chgData name="Yasmin  Ghassan" userId="S::pupil_yasmin_h@jgacademy.co.uk::2b6c8894-66eb-4a30-b12f-f8225da516f9" providerId="AD" clId="Web-{408AD65F-1B4B-4870-9EC4-66922F284D45}" dt="2021-01-26T10:05:37.880" v="106"/>
          <ac:cxnSpMkLst>
            <pc:docMk/>
            <pc:sldMk cId="2003507660" sldId="260"/>
            <ac:cxnSpMk id="18" creationId="{D1B787A8-0D67-4B7E-9B48-86BD906AB6B5}"/>
          </ac:cxnSpMkLst>
        </pc:cxnChg>
      </pc:sldChg>
      <pc:sldChg chg="addSp delSp modSp new mod setBg">
        <pc:chgData name="Yasmin  Ghassan" userId="S::pupil_yasmin_h@jgacademy.co.uk::2b6c8894-66eb-4a30-b12f-f8225da516f9" providerId="AD" clId="Web-{408AD65F-1B4B-4870-9EC4-66922F284D45}" dt="2021-01-26T10:09:28.706" v="199"/>
        <pc:sldMkLst>
          <pc:docMk/>
          <pc:sldMk cId="1937320619" sldId="261"/>
        </pc:sldMkLst>
        <pc:spChg chg="mod">
          <ac:chgData name="Yasmin  Ghassan" userId="S::pupil_yasmin_h@jgacademy.co.uk::2b6c8894-66eb-4a30-b12f-f8225da516f9" providerId="AD" clId="Web-{408AD65F-1B4B-4870-9EC4-66922F284D45}" dt="2021-01-26T10:09:28.706" v="199"/>
          <ac:spMkLst>
            <pc:docMk/>
            <pc:sldMk cId="1937320619" sldId="261"/>
            <ac:spMk id="2" creationId="{21867920-BB66-41CD-8F7B-BDEDE31B0DE0}"/>
          </ac:spMkLst>
        </pc:spChg>
        <pc:spChg chg="add del">
          <ac:chgData name="Yasmin  Ghassan" userId="S::pupil_yasmin_h@jgacademy.co.uk::2b6c8894-66eb-4a30-b12f-f8225da516f9" providerId="AD" clId="Web-{408AD65F-1B4B-4870-9EC4-66922F284D45}" dt="2021-01-26T10:09:10.081" v="196"/>
          <ac:spMkLst>
            <pc:docMk/>
            <pc:sldMk cId="1937320619" sldId="261"/>
            <ac:spMk id="3" creationId="{2A07A97C-E7B1-411C-841D-035430342185}"/>
          </ac:spMkLst>
        </pc:spChg>
        <pc:spChg chg="add del">
          <ac:chgData name="Yasmin  Ghassan" userId="S::pupil_yasmin_h@jgacademy.co.uk::2b6c8894-66eb-4a30-b12f-f8225da516f9" providerId="AD" clId="Web-{408AD65F-1B4B-4870-9EC4-66922F284D45}" dt="2021-01-26T10:09:28.706" v="199"/>
          <ac:spMkLst>
            <pc:docMk/>
            <pc:sldMk cId="1937320619" sldId="261"/>
            <ac:spMk id="8" creationId="{D5B012D8-7F27-4758-9AC6-C889B154BD73}"/>
          </ac:spMkLst>
        </pc:spChg>
        <pc:spChg chg="add del">
          <ac:chgData name="Yasmin  Ghassan" userId="S::pupil_yasmin_h@jgacademy.co.uk::2b6c8894-66eb-4a30-b12f-f8225da516f9" providerId="AD" clId="Web-{408AD65F-1B4B-4870-9EC4-66922F284D45}" dt="2021-01-26T10:09:28.706" v="199"/>
          <ac:spMkLst>
            <pc:docMk/>
            <pc:sldMk cId="1937320619" sldId="261"/>
            <ac:spMk id="10" creationId="{4063B759-00FC-46D1-9898-8E8625268FAF}"/>
          </ac:spMkLst>
        </pc:spChg>
        <pc:spChg chg="add del">
          <ac:chgData name="Yasmin  Ghassan" userId="S::pupil_yasmin_h@jgacademy.co.uk::2b6c8894-66eb-4a30-b12f-f8225da516f9" providerId="AD" clId="Web-{408AD65F-1B4B-4870-9EC4-66922F284D45}" dt="2021-01-26T10:07:46.379" v="132"/>
          <ac:spMkLst>
            <pc:docMk/>
            <pc:sldMk cId="1937320619" sldId="261"/>
            <ac:spMk id="11" creationId="{4063B759-00FC-46D1-9898-8E8625268FAF}"/>
          </ac:spMkLst>
        </pc:spChg>
        <pc:spChg chg="add del">
          <ac:chgData name="Yasmin  Ghassan" userId="S::pupil_yasmin_h@jgacademy.co.uk::2b6c8894-66eb-4a30-b12f-f8225da516f9" providerId="AD" clId="Web-{408AD65F-1B4B-4870-9EC4-66922F284D45}" dt="2021-01-26T10:07:46.379" v="132"/>
          <ac:spMkLst>
            <pc:docMk/>
            <pc:sldMk cId="1937320619" sldId="261"/>
            <ac:spMk id="13" creationId="{D5B012D8-7F27-4758-9AC6-C889B154BD73}"/>
          </ac:spMkLst>
        </pc:spChg>
        <pc:spChg chg="add">
          <ac:chgData name="Yasmin  Ghassan" userId="S::pupil_yasmin_h@jgacademy.co.uk::2b6c8894-66eb-4a30-b12f-f8225da516f9" providerId="AD" clId="Web-{408AD65F-1B4B-4870-9EC4-66922F284D45}" dt="2021-01-26T10:09:28.706" v="199"/>
          <ac:spMkLst>
            <pc:docMk/>
            <pc:sldMk cId="1937320619" sldId="261"/>
            <ac:spMk id="17" creationId="{D5B012D8-7F27-4758-9AC6-C889B154BD73}"/>
          </ac:spMkLst>
        </pc:spChg>
        <pc:spChg chg="add">
          <ac:chgData name="Yasmin  Ghassan" userId="S::pupil_yasmin_h@jgacademy.co.uk::2b6c8894-66eb-4a30-b12f-f8225da516f9" providerId="AD" clId="Web-{408AD65F-1B4B-4870-9EC4-66922F284D45}" dt="2021-01-26T10:09:28.706" v="199"/>
          <ac:spMkLst>
            <pc:docMk/>
            <pc:sldMk cId="1937320619" sldId="261"/>
            <ac:spMk id="19" creationId="{4063B759-00FC-46D1-9898-8E8625268FAF}"/>
          </ac:spMkLst>
        </pc:spChg>
        <pc:spChg chg="add del">
          <ac:chgData name="Yasmin  Ghassan" userId="S::pupil_yasmin_h@jgacademy.co.uk::2b6c8894-66eb-4a30-b12f-f8225da516f9" providerId="AD" clId="Web-{408AD65F-1B4B-4870-9EC4-66922F284D45}" dt="2021-01-26T10:07:42.472" v="130"/>
          <ac:spMkLst>
            <pc:docMk/>
            <pc:sldMk cId="1937320619" sldId="261"/>
            <ac:spMk id="20" creationId="{D9FB580A-BA0E-4D5E-90F4-C42767A78389}"/>
          </ac:spMkLst>
        </pc:spChg>
        <pc:spChg chg="add del">
          <ac:chgData name="Yasmin  Ghassan" userId="S::pupil_yasmin_h@jgacademy.co.uk::2b6c8894-66eb-4a30-b12f-f8225da516f9" providerId="AD" clId="Web-{408AD65F-1B4B-4870-9EC4-66922F284D45}" dt="2021-01-26T10:07:42.472" v="130"/>
          <ac:spMkLst>
            <pc:docMk/>
            <pc:sldMk cId="1937320619" sldId="261"/>
            <ac:spMk id="22" creationId="{C5CB530E-515E-412C-9DF1-5F8FFBD6F383}"/>
          </ac:spMkLst>
        </pc:spChg>
        <pc:spChg chg="add del">
          <ac:chgData name="Yasmin  Ghassan" userId="S::pupil_yasmin_h@jgacademy.co.uk::2b6c8894-66eb-4a30-b12f-f8225da516f9" providerId="AD" clId="Web-{408AD65F-1B4B-4870-9EC4-66922F284D45}" dt="2021-01-26T10:07:42.472" v="130"/>
          <ac:spMkLst>
            <pc:docMk/>
            <pc:sldMk cId="1937320619" sldId="261"/>
            <ac:spMk id="24" creationId="{712D4376-A578-4FF1-94FC-245E7A6A489F}"/>
          </ac:spMkLst>
        </pc:spChg>
        <pc:spChg chg="add del">
          <ac:chgData name="Yasmin  Ghassan" userId="S::pupil_yasmin_h@jgacademy.co.uk::2b6c8894-66eb-4a30-b12f-f8225da516f9" providerId="AD" clId="Web-{408AD65F-1B4B-4870-9EC4-66922F284D45}" dt="2021-01-26T10:07:42.472" v="130"/>
          <ac:spMkLst>
            <pc:docMk/>
            <pc:sldMk cId="1937320619" sldId="261"/>
            <ac:spMk id="26" creationId="{AEA7509D-F04F-40CB-A0B3-EEF16499CC9F}"/>
          </ac:spMkLst>
        </pc:spChg>
        <pc:picChg chg="add del mod ord">
          <ac:chgData name="Yasmin  Ghassan" userId="S::pupil_yasmin_h@jgacademy.co.uk::2b6c8894-66eb-4a30-b12f-f8225da516f9" providerId="AD" clId="Web-{408AD65F-1B4B-4870-9EC4-66922F284D45}" dt="2021-01-26T10:07:46.379" v="132"/>
          <ac:picMkLst>
            <pc:docMk/>
            <pc:sldMk cId="1937320619" sldId="261"/>
            <ac:picMk id="5" creationId="{A3A5CFA7-D731-4298-9A53-49F034F8439A}"/>
          </ac:picMkLst>
        </pc:picChg>
        <pc:picChg chg="add mod">
          <ac:chgData name="Yasmin  Ghassan" userId="S::pupil_yasmin_h@jgacademy.co.uk::2b6c8894-66eb-4a30-b12f-f8225da516f9" providerId="AD" clId="Web-{408AD65F-1B4B-4870-9EC4-66922F284D45}" dt="2021-01-26T10:09:28.706" v="199"/>
          <ac:picMkLst>
            <pc:docMk/>
            <pc:sldMk cId="1937320619" sldId="261"/>
            <ac:picMk id="7" creationId="{6E488C20-B6BC-4484-87EA-74CF59E41CE1}"/>
          </ac:picMkLst>
        </pc:picChg>
        <pc:cxnChg chg="add del">
          <ac:chgData name="Yasmin  Ghassan" userId="S::pupil_yasmin_h@jgacademy.co.uk::2b6c8894-66eb-4a30-b12f-f8225da516f9" providerId="AD" clId="Web-{408AD65F-1B4B-4870-9EC4-66922F284D45}" dt="2021-01-26T10:09:28.706" v="199"/>
          <ac:cxnSpMkLst>
            <pc:docMk/>
            <pc:sldMk cId="1937320619" sldId="261"/>
            <ac:cxnSpMk id="6" creationId="{D1B787A8-0D67-4B7E-9B48-86BD906AB6B5}"/>
          </ac:cxnSpMkLst>
        </pc:cxnChg>
        <pc:cxnChg chg="add del">
          <ac:chgData name="Yasmin  Ghassan" userId="S::pupil_yasmin_h@jgacademy.co.uk::2b6c8894-66eb-4a30-b12f-f8225da516f9" providerId="AD" clId="Web-{408AD65F-1B4B-4870-9EC4-66922F284D45}" dt="2021-01-26T10:07:46.379" v="132"/>
          <ac:cxnSpMkLst>
            <pc:docMk/>
            <pc:sldMk cId="1937320619" sldId="261"/>
            <ac:cxnSpMk id="9" creationId="{D1B787A8-0D67-4B7E-9B48-86BD906AB6B5}"/>
          </ac:cxnSpMkLst>
        </pc:cxnChg>
        <pc:cxnChg chg="add">
          <ac:chgData name="Yasmin  Ghassan" userId="S::pupil_yasmin_h@jgacademy.co.uk::2b6c8894-66eb-4a30-b12f-f8225da516f9" providerId="AD" clId="Web-{408AD65F-1B4B-4870-9EC4-66922F284D45}" dt="2021-01-26T10:09:28.706" v="199"/>
          <ac:cxnSpMkLst>
            <pc:docMk/>
            <pc:sldMk cId="1937320619" sldId="261"/>
            <ac:cxnSpMk id="15" creationId="{D1B787A8-0D67-4B7E-9B48-86BD906AB6B5}"/>
          </ac:cxnSpMkLst>
        </pc:cxnChg>
        <pc:cxnChg chg="add del">
          <ac:chgData name="Yasmin  Ghassan" userId="S::pupil_yasmin_h@jgacademy.co.uk::2b6c8894-66eb-4a30-b12f-f8225da516f9" providerId="AD" clId="Web-{408AD65F-1B4B-4870-9EC4-66922F284D45}" dt="2021-01-26T10:07:42.472" v="130"/>
          <ac:cxnSpMkLst>
            <pc:docMk/>
            <pc:sldMk cId="1937320619" sldId="261"/>
            <ac:cxnSpMk id="18" creationId="{D1B787A8-0D67-4B7E-9B48-86BD906AB6B5}"/>
          </ac:cxnSpMkLst>
        </pc:cxnChg>
      </pc:sldChg>
      <pc:sldChg chg="addSp delSp modSp new mod setBg setClrOvrMap">
        <pc:chgData name="Yasmin  Ghassan" userId="S::pupil_yasmin_h@jgacademy.co.uk::2b6c8894-66eb-4a30-b12f-f8225da516f9" providerId="AD" clId="Web-{408AD65F-1B4B-4870-9EC4-66922F284D45}" dt="2021-01-26T10:10:39.127" v="208"/>
        <pc:sldMkLst>
          <pc:docMk/>
          <pc:sldMk cId="898257775" sldId="262"/>
        </pc:sldMkLst>
        <pc:spChg chg="mod">
          <ac:chgData name="Yasmin  Ghassan" userId="S::pupil_yasmin_h@jgacademy.co.uk::2b6c8894-66eb-4a30-b12f-f8225da516f9" providerId="AD" clId="Web-{408AD65F-1B4B-4870-9EC4-66922F284D45}" dt="2021-01-26T10:10:39.127" v="208"/>
          <ac:spMkLst>
            <pc:docMk/>
            <pc:sldMk cId="898257775" sldId="262"/>
            <ac:spMk id="2" creationId="{C9C9D887-AFA5-49C3-AF77-8D0DCFE4A0F2}"/>
          </ac:spMkLst>
        </pc:spChg>
        <pc:spChg chg="add del">
          <ac:chgData name="Yasmin  Ghassan" userId="S::pupil_yasmin_h@jgacademy.co.uk::2b6c8894-66eb-4a30-b12f-f8225da516f9" providerId="AD" clId="Web-{408AD65F-1B4B-4870-9EC4-66922F284D45}" dt="2021-01-26T10:10:39.127" v="208"/>
          <ac:spMkLst>
            <pc:docMk/>
            <pc:sldMk cId="898257775" sldId="262"/>
            <ac:spMk id="3" creationId="{107DB5DD-0028-45C1-88C1-D363CCD57F5F}"/>
          </ac:spMkLst>
        </pc:spChg>
        <pc:spChg chg="add del">
          <ac:chgData name="Yasmin  Ghassan" userId="S::pupil_yasmin_h@jgacademy.co.uk::2b6c8894-66eb-4a30-b12f-f8225da516f9" providerId="AD" clId="Web-{408AD65F-1B4B-4870-9EC4-66922F284D45}" dt="2021-01-26T10:10:35.830" v="205"/>
          <ac:spMkLst>
            <pc:docMk/>
            <pc:sldMk cId="898257775" sldId="262"/>
            <ac:spMk id="7" creationId="{526E0BFB-CDF1-4990-8C11-AC849311E0A8}"/>
          </ac:spMkLst>
        </pc:spChg>
        <pc:spChg chg="add del">
          <ac:chgData name="Yasmin  Ghassan" userId="S::pupil_yasmin_h@jgacademy.co.uk::2b6c8894-66eb-4a30-b12f-f8225da516f9" providerId="AD" clId="Web-{408AD65F-1B4B-4870-9EC4-66922F284D45}" dt="2021-01-26T10:10:35.830" v="205"/>
          <ac:spMkLst>
            <pc:docMk/>
            <pc:sldMk cId="898257775" sldId="262"/>
            <ac:spMk id="10" creationId="{6069A1F8-9BEB-4786-9694-FC48B2D75D21}"/>
          </ac:spMkLst>
        </pc:spChg>
        <pc:spChg chg="add del">
          <ac:chgData name="Yasmin  Ghassan" userId="S::pupil_yasmin_h@jgacademy.co.uk::2b6c8894-66eb-4a30-b12f-f8225da516f9" providerId="AD" clId="Web-{408AD65F-1B4B-4870-9EC4-66922F284D45}" dt="2021-01-26T10:10:32.518" v="203"/>
          <ac:spMkLst>
            <pc:docMk/>
            <pc:sldMk cId="898257775" sldId="262"/>
            <ac:spMk id="11" creationId="{0671A8AE-40A1-4631-A6B8-581AFF065482}"/>
          </ac:spMkLst>
        </pc:spChg>
        <pc:spChg chg="add del">
          <ac:chgData name="Yasmin  Ghassan" userId="S::pupil_yasmin_h@jgacademy.co.uk::2b6c8894-66eb-4a30-b12f-f8225da516f9" providerId="AD" clId="Web-{408AD65F-1B4B-4870-9EC4-66922F284D45}" dt="2021-01-26T10:10:32.518" v="203"/>
          <ac:spMkLst>
            <pc:docMk/>
            <pc:sldMk cId="898257775" sldId="262"/>
            <ac:spMk id="13" creationId="{A44CD100-6267-4E62-AA64-2182A3A6A1C0}"/>
          </ac:spMkLst>
        </pc:spChg>
        <pc:spChg chg="add del">
          <ac:chgData name="Yasmin  Ghassan" userId="S::pupil_yasmin_h@jgacademy.co.uk::2b6c8894-66eb-4a30-b12f-f8225da516f9" providerId="AD" clId="Web-{408AD65F-1B4B-4870-9EC4-66922F284D45}" dt="2021-01-26T10:10:39.096" v="207"/>
          <ac:spMkLst>
            <pc:docMk/>
            <pc:sldMk cId="898257775" sldId="262"/>
            <ac:spMk id="14" creationId="{0671A8AE-40A1-4631-A6B8-581AFF065482}"/>
          </ac:spMkLst>
        </pc:spChg>
        <pc:spChg chg="add del">
          <ac:chgData name="Yasmin  Ghassan" userId="S::pupil_yasmin_h@jgacademy.co.uk::2b6c8894-66eb-4a30-b12f-f8225da516f9" providerId="AD" clId="Web-{408AD65F-1B4B-4870-9EC4-66922F284D45}" dt="2021-01-26T10:10:39.096" v="207"/>
          <ac:spMkLst>
            <pc:docMk/>
            <pc:sldMk cId="898257775" sldId="262"/>
            <ac:spMk id="16" creationId="{A44CD100-6267-4E62-AA64-2182A3A6A1C0}"/>
          </ac:spMkLst>
        </pc:spChg>
        <pc:spChg chg="add">
          <ac:chgData name="Yasmin  Ghassan" userId="S::pupil_yasmin_h@jgacademy.co.uk::2b6c8894-66eb-4a30-b12f-f8225da516f9" providerId="AD" clId="Web-{408AD65F-1B4B-4870-9EC4-66922F284D45}" dt="2021-01-26T10:10:39.127" v="208"/>
          <ac:spMkLst>
            <pc:docMk/>
            <pc:sldMk cId="898257775" sldId="262"/>
            <ac:spMk id="19" creationId="{D5B012D8-7F27-4758-9AC6-C889B154BD73}"/>
          </ac:spMkLst>
        </pc:spChg>
        <pc:spChg chg="add">
          <ac:chgData name="Yasmin  Ghassan" userId="S::pupil_yasmin_h@jgacademy.co.uk::2b6c8894-66eb-4a30-b12f-f8225da516f9" providerId="AD" clId="Web-{408AD65F-1B4B-4870-9EC4-66922F284D45}" dt="2021-01-26T10:10:39.127" v="208"/>
          <ac:spMkLst>
            <pc:docMk/>
            <pc:sldMk cId="898257775" sldId="262"/>
            <ac:spMk id="20" creationId="{4063B759-00FC-46D1-9898-8E8625268FAF}"/>
          </ac:spMkLst>
        </pc:spChg>
        <pc:picChg chg="add del">
          <ac:chgData name="Yasmin  Ghassan" userId="S::pupil_yasmin_h@jgacademy.co.uk::2b6c8894-66eb-4a30-b12f-f8225da516f9" providerId="AD" clId="Web-{408AD65F-1B4B-4870-9EC4-66922F284D45}" dt="2021-01-26T10:10:32.518" v="203"/>
          <ac:picMkLst>
            <pc:docMk/>
            <pc:sldMk cId="898257775" sldId="262"/>
            <ac:picMk id="5" creationId="{B75EBF1D-67B8-475E-873A-909CA6179A68}"/>
          </ac:picMkLst>
        </pc:picChg>
        <pc:picChg chg="add del">
          <ac:chgData name="Yasmin  Ghassan" userId="S::pupil_yasmin_h@jgacademy.co.uk::2b6c8894-66eb-4a30-b12f-f8225da516f9" providerId="AD" clId="Web-{408AD65F-1B4B-4870-9EC4-66922F284D45}" dt="2021-01-26T10:10:35.830" v="205"/>
          <ac:picMkLst>
            <pc:docMk/>
            <pc:sldMk cId="898257775" sldId="262"/>
            <ac:picMk id="8" creationId="{DF663122-C8A3-445B-AC7F-68942EED27FF}"/>
          </ac:picMkLst>
        </pc:picChg>
        <pc:picChg chg="add del">
          <ac:chgData name="Yasmin  Ghassan" userId="S::pupil_yasmin_h@jgacademy.co.uk::2b6c8894-66eb-4a30-b12f-f8225da516f9" providerId="AD" clId="Web-{408AD65F-1B4B-4870-9EC4-66922F284D45}" dt="2021-01-26T10:10:39.096" v="207"/>
          <ac:picMkLst>
            <pc:docMk/>
            <pc:sldMk cId="898257775" sldId="262"/>
            <ac:picMk id="15" creationId="{B75EBF1D-67B8-475E-873A-909CA6179A68}"/>
          </ac:picMkLst>
        </pc:picChg>
        <pc:picChg chg="add">
          <ac:chgData name="Yasmin  Ghassan" userId="S::pupil_yasmin_h@jgacademy.co.uk::2b6c8894-66eb-4a30-b12f-f8225da516f9" providerId="AD" clId="Web-{408AD65F-1B4B-4870-9EC4-66922F284D45}" dt="2021-01-26T10:10:39.127" v="208"/>
          <ac:picMkLst>
            <pc:docMk/>
            <pc:sldMk cId="898257775" sldId="262"/>
            <ac:picMk id="18" creationId="{97240D3A-A1C5-4448-A4CC-CE9530EC08F1}"/>
          </ac:picMkLst>
        </pc:picChg>
        <pc:cxnChg chg="add del">
          <ac:chgData name="Yasmin  Ghassan" userId="S::pupil_yasmin_h@jgacademy.co.uk::2b6c8894-66eb-4a30-b12f-f8225da516f9" providerId="AD" clId="Web-{408AD65F-1B4B-4870-9EC4-66922F284D45}" dt="2021-01-26T10:10:35.830" v="205"/>
          <ac:cxnSpMkLst>
            <pc:docMk/>
            <pc:sldMk cId="898257775" sldId="262"/>
            <ac:cxnSpMk id="6" creationId="{D1B787A8-0D67-4B7E-9B48-86BD906AB6B5}"/>
          </ac:cxnSpMkLst>
        </pc:cxnChg>
        <pc:cxnChg chg="add del">
          <ac:chgData name="Yasmin  Ghassan" userId="S::pupil_yasmin_h@jgacademy.co.uk::2b6c8894-66eb-4a30-b12f-f8225da516f9" providerId="AD" clId="Web-{408AD65F-1B4B-4870-9EC4-66922F284D45}" dt="2021-01-26T10:10:32.518" v="203"/>
          <ac:cxnSpMkLst>
            <pc:docMk/>
            <pc:sldMk cId="898257775" sldId="262"/>
            <ac:cxnSpMk id="9" creationId="{D1B787A8-0D67-4B7E-9B48-86BD906AB6B5}"/>
          </ac:cxnSpMkLst>
        </pc:cxnChg>
        <pc:cxnChg chg="add del">
          <ac:chgData name="Yasmin  Ghassan" userId="S::pupil_yasmin_h@jgacademy.co.uk::2b6c8894-66eb-4a30-b12f-f8225da516f9" providerId="AD" clId="Web-{408AD65F-1B4B-4870-9EC4-66922F284D45}" dt="2021-01-26T10:10:39.096" v="207"/>
          <ac:cxnSpMkLst>
            <pc:docMk/>
            <pc:sldMk cId="898257775" sldId="262"/>
            <ac:cxnSpMk id="12" creationId="{D1B787A8-0D67-4B7E-9B48-86BD906AB6B5}"/>
          </ac:cxnSpMkLst>
        </pc:cxnChg>
        <pc:cxnChg chg="add">
          <ac:chgData name="Yasmin  Ghassan" userId="S::pupil_yasmin_h@jgacademy.co.uk::2b6c8894-66eb-4a30-b12f-f8225da516f9" providerId="AD" clId="Web-{408AD65F-1B4B-4870-9EC4-66922F284D45}" dt="2021-01-26T10:10:39.127" v="208"/>
          <ac:cxnSpMkLst>
            <pc:docMk/>
            <pc:sldMk cId="898257775" sldId="262"/>
            <ac:cxnSpMk id="17" creationId="{D1B787A8-0D67-4B7E-9B48-86BD906AB6B5}"/>
          </ac:cxnSpMkLst>
        </pc:cxnChg>
      </pc:sldChg>
      <pc:sldMasterChg chg="add del addSldLayout delSldLayout">
        <pc:chgData name="Yasmin  Ghassan" userId="S::pupil_yasmin_h@jgacademy.co.uk::2b6c8894-66eb-4a30-b12f-f8225da516f9" providerId="AD" clId="Web-{408AD65F-1B4B-4870-9EC4-66922F284D45}" dt="2021-01-26T10:00:59.117" v="42"/>
        <pc:sldMasterMkLst>
          <pc:docMk/>
          <pc:sldMasterMk cId="3065632141" sldId="2147483660"/>
        </pc:sldMasterMkLst>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1914162153" sldId="2147483661"/>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1985890762" sldId="2147483662"/>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341062607" sldId="2147483663"/>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2225085900" sldId="2147483664"/>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2954935109" sldId="2147483665"/>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1535578220" sldId="2147483666"/>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1764680634" sldId="2147483667"/>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210325081" sldId="2147483668"/>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996297631" sldId="2147483669"/>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1656533024" sldId="2147483670"/>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2683677121" sldId="2147483671"/>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2508563054" sldId="2147483672"/>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1808789153" sldId="2147483673"/>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1079838388" sldId="2147483674"/>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1896354245" sldId="2147483675"/>
          </pc:sldLayoutMkLst>
        </pc:sldLayoutChg>
        <pc:sldLayoutChg chg="add del">
          <pc:chgData name="Yasmin  Ghassan" userId="S::pupil_yasmin_h@jgacademy.co.uk::2b6c8894-66eb-4a30-b12f-f8225da516f9" providerId="AD" clId="Web-{408AD65F-1B4B-4870-9EC4-66922F284D45}" dt="2021-01-26T10:00:59.117" v="42"/>
          <pc:sldLayoutMkLst>
            <pc:docMk/>
            <pc:sldMasterMk cId="3065632141" sldId="2147483660"/>
            <pc:sldLayoutMk cId="2316608044" sldId="2147483676"/>
          </pc:sldLayoutMkLst>
        </pc:sldLayoutChg>
      </pc:sldMasterChg>
      <pc:sldMasterChg chg="replId modSldLayout">
        <pc:chgData name="Yasmin  Ghassan" userId="S::pupil_yasmin_h@jgacademy.co.uk::2b6c8894-66eb-4a30-b12f-f8225da516f9" providerId="AD" clId="Web-{408AD65F-1B4B-4870-9EC4-66922F284D45}" dt="2021-01-26T09:31:17.554" v="0"/>
        <pc:sldMasterMkLst>
          <pc:docMk/>
          <pc:sldMasterMk cId="2460954070" sldId="2147483677"/>
        </pc:sldMasterMkLst>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2385387890" sldId="2147483678"/>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949138452" sldId="2147483679"/>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2591524520" sldId="2147483680"/>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1203092039" sldId="2147483681"/>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3733172339" sldId="2147483682"/>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3210312558" sldId="2147483683"/>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3146388984" sldId="2147483684"/>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3171841454" sldId="2147483685"/>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1718958274" sldId="2147483686"/>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2202905451" sldId="2147483687"/>
          </pc:sldLayoutMkLst>
        </pc:sldLayoutChg>
        <pc:sldLayoutChg chg="replId">
          <pc:chgData name="Yasmin  Ghassan" userId="S::pupil_yasmin_h@jgacademy.co.uk::2b6c8894-66eb-4a30-b12f-f8225da516f9" providerId="AD" clId="Web-{408AD65F-1B4B-4870-9EC4-66922F284D45}" dt="2021-01-26T09:31:17.554" v="0"/>
          <pc:sldLayoutMkLst>
            <pc:docMk/>
            <pc:sldMasterMk cId="2460954070" sldId="2147483677"/>
            <pc:sldLayoutMk cId="3479445657" sldId="2147483688"/>
          </pc:sldLayoutMkLst>
        </pc:sldLayoutChg>
      </pc:sldMasterChg>
      <pc:sldMasterChg chg="add del replId addSldLayout delSldLayout">
        <pc:chgData name="Yasmin  Ghassan" userId="S::pupil_yasmin_h@jgacademy.co.uk::2b6c8894-66eb-4a30-b12f-f8225da516f9" providerId="AD" clId="Web-{408AD65F-1B4B-4870-9EC4-66922F284D45}" dt="2021-01-26T10:00:51.570" v="37"/>
        <pc:sldMasterMkLst>
          <pc:docMk/>
          <pc:sldMasterMk cId="1608300437" sldId="2147483689"/>
        </pc:sldMasterMkLst>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1429349825" sldId="2147483690"/>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3651774479" sldId="2147483691"/>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1308211602" sldId="2147483692"/>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1985292098" sldId="2147483693"/>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743857243" sldId="2147483694"/>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1333066991" sldId="2147483695"/>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1355983378" sldId="2147483696"/>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1257509446" sldId="2147483697"/>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451448485" sldId="2147483698"/>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1432496669" sldId="2147483699"/>
          </pc:sldLayoutMkLst>
        </pc:sldLayoutChg>
        <pc:sldLayoutChg chg="add del replId">
          <pc:chgData name="Yasmin  Ghassan" userId="S::pupil_yasmin_h@jgacademy.co.uk::2b6c8894-66eb-4a30-b12f-f8225da516f9" providerId="AD" clId="Web-{408AD65F-1B4B-4870-9EC4-66922F284D45}" dt="2021-01-26T10:00:51.570" v="37"/>
          <pc:sldLayoutMkLst>
            <pc:docMk/>
            <pc:sldMasterMk cId="1608300437" sldId="2147483689"/>
            <pc:sldLayoutMk cId="1593876672" sldId="2147483700"/>
          </pc:sldLayoutMkLst>
        </pc:sldLayoutChg>
      </pc:sldMasterChg>
      <pc:sldMasterChg chg="add del replId addSldLayout delSldLayout">
        <pc:chgData name="Yasmin  Ghassan" userId="S::pupil_yasmin_h@jgacademy.co.uk::2b6c8894-66eb-4a30-b12f-f8225da516f9" providerId="AD" clId="Web-{408AD65F-1B4B-4870-9EC4-66922F284D45}" dt="2021-01-26T10:00:14.086" v="29"/>
        <pc:sldMasterMkLst>
          <pc:docMk/>
          <pc:sldMasterMk cId="2790709321" sldId="2147483689"/>
        </pc:sldMasterMkLst>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1540035272" sldId="2147483690"/>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3906048154" sldId="2147483691"/>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85746187" sldId="2147483692"/>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3983159018" sldId="2147483693"/>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3541557099" sldId="2147483694"/>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3425171713" sldId="2147483695"/>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4082302691" sldId="2147483696"/>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1130112712" sldId="2147483697"/>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1695846452" sldId="2147483698"/>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161243867" sldId="2147483699"/>
          </pc:sldLayoutMkLst>
        </pc:sldLayoutChg>
        <pc:sldLayoutChg chg="add del replId">
          <pc:chgData name="Yasmin  Ghassan" userId="S::pupil_yasmin_h@jgacademy.co.uk::2b6c8894-66eb-4a30-b12f-f8225da516f9" providerId="AD" clId="Web-{408AD65F-1B4B-4870-9EC4-66922F284D45}" dt="2021-01-26T10:00:14.086" v="29"/>
          <pc:sldLayoutMkLst>
            <pc:docMk/>
            <pc:sldMasterMk cId="2790709321" sldId="2147483689"/>
            <pc:sldLayoutMk cId="2192155672" sldId="2147483700"/>
          </pc:sldLayoutMkLst>
        </pc:sldLayoutChg>
      </pc:sldMasterChg>
      <pc:sldMasterChg chg="add del addSldLayout delSldLayout">
        <pc:chgData name="Yasmin  Ghassan" userId="S::pupil_yasmin_h@jgacademy.co.uk::2b6c8894-66eb-4a30-b12f-f8225da516f9" providerId="AD" clId="Web-{408AD65F-1B4B-4870-9EC4-66922F284D45}" dt="2021-01-26T09:59:50.477" v="21"/>
        <pc:sldMasterMkLst>
          <pc:docMk/>
          <pc:sldMasterMk cId="1506741095" sldId="2147483698"/>
        </pc:sldMasterMkLst>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1696715657" sldId="2147483689"/>
          </pc:sldLayoutMkLst>
        </pc:sldLayoutChg>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2086328927" sldId="2147483690"/>
          </pc:sldLayoutMkLst>
        </pc:sldLayoutChg>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1613981766" sldId="2147483691"/>
          </pc:sldLayoutMkLst>
        </pc:sldLayoutChg>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1351455179" sldId="2147483692"/>
          </pc:sldLayoutMkLst>
        </pc:sldLayoutChg>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1678131391" sldId="2147483693"/>
          </pc:sldLayoutMkLst>
        </pc:sldLayoutChg>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4133247939" sldId="2147483694"/>
          </pc:sldLayoutMkLst>
        </pc:sldLayoutChg>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631215048" sldId="2147483695"/>
          </pc:sldLayoutMkLst>
        </pc:sldLayoutChg>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145661342" sldId="2147483696"/>
          </pc:sldLayoutMkLst>
        </pc:sldLayoutChg>
        <pc:sldLayoutChg chg="add del">
          <pc:chgData name="Yasmin  Ghassan" userId="S::pupil_yasmin_h@jgacademy.co.uk::2b6c8894-66eb-4a30-b12f-f8225da516f9" providerId="AD" clId="Web-{408AD65F-1B4B-4870-9EC4-66922F284D45}" dt="2021-01-26T09:59:50.477" v="21"/>
          <pc:sldLayoutMkLst>
            <pc:docMk/>
            <pc:sldMasterMk cId="1506741095" sldId="2147483698"/>
            <pc:sldLayoutMk cId="1925244164" sldId="2147483697"/>
          </pc:sldLayoutMkLst>
        </pc:sldLayoutChg>
        <pc:sldLayoutChg chg="add del replId">
          <pc:chgData name="Yasmin  Ghassan" userId="S::pupil_yasmin_h@jgacademy.co.uk::2b6c8894-66eb-4a30-b12f-f8225da516f9" providerId="AD" clId="Web-{408AD65F-1B4B-4870-9EC4-66922F284D45}" dt="2021-01-26T09:59:50.477" v="21"/>
          <pc:sldLayoutMkLst>
            <pc:docMk/>
            <pc:sldMasterMk cId="1506741095" sldId="2147483698"/>
            <pc:sldLayoutMk cId="3891074143" sldId="2147483699"/>
          </pc:sldLayoutMkLst>
        </pc:sldLayoutChg>
        <pc:sldLayoutChg chg="add del replId">
          <pc:chgData name="Yasmin  Ghassan" userId="S::pupil_yasmin_h@jgacademy.co.uk::2b6c8894-66eb-4a30-b12f-f8225da516f9" providerId="AD" clId="Web-{408AD65F-1B4B-4870-9EC4-66922F284D45}" dt="2021-01-26T09:59:50.477" v="21"/>
          <pc:sldLayoutMkLst>
            <pc:docMk/>
            <pc:sldMasterMk cId="1506741095" sldId="2147483698"/>
            <pc:sldLayoutMk cId="2642119950" sldId="2147483700"/>
          </pc:sldLayoutMkLst>
        </pc:sldLayoutChg>
      </pc:sldMasterChg>
      <pc:sldMasterChg chg="add del addSldLayout delSldLayout">
        <pc:chgData name="Yasmin  Ghassan" userId="S::pupil_yasmin_h@jgacademy.co.uk::2b6c8894-66eb-4a30-b12f-f8225da516f9" providerId="AD" clId="Web-{408AD65F-1B4B-4870-9EC4-66922F284D45}" dt="2021-01-26T10:00:59.038" v="41"/>
        <pc:sldMasterMkLst>
          <pc:docMk/>
          <pc:sldMasterMk cId="2865071459" sldId="2147483698"/>
        </pc:sldMasterMkLst>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1129636833" sldId="2147483689"/>
          </pc:sldLayoutMkLst>
        </pc:sldLayoutChg>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1401726457" sldId="2147483690"/>
          </pc:sldLayoutMkLst>
        </pc:sldLayoutChg>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256027641" sldId="2147483691"/>
          </pc:sldLayoutMkLst>
        </pc:sldLayoutChg>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2610038337" sldId="2147483692"/>
          </pc:sldLayoutMkLst>
        </pc:sldLayoutChg>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1347019405" sldId="2147483693"/>
          </pc:sldLayoutMkLst>
        </pc:sldLayoutChg>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3669409553" sldId="2147483694"/>
          </pc:sldLayoutMkLst>
        </pc:sldLayoutChg>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2847464962" sldId="2147483695"/>
          </pc:sldLayoutMkLst>
        </pc:sldLayoutChg>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1163384932" sldId="2147483696"/>
          </pc:sldLayoutMkLst>
        </pc:sldLayoutChg>
        <pc:sldLayoutChg chg="add del">
          <pc:chgData name="Yasmin  Ghassan" userId="S::pupil_yasmin_h@jgacademy.co.uk::2b6c8894-66eb-4a30-b12f-f8225da516f9" providerId="AD" clId="Web-{408AD65F-1B4B-4870-9EC4-66922F284D45}" dt="2021-01-26T10:00:59.038" v="41"/>
          <pc:sldLayoutMkLst>
            <pc:docMk/>
            <pc:sldMasterMk cId="2865071459" sldId="2147483698"/>
            <pc:sldLayoutMk cId="3586990254" sldId="2147483697"/>
          </pc:sldLayoutMkLst>
        </pc:sldLayoutChg>
        <pc:sldLayoutChg chg="add del replId">
          <pc:chgData name="Yasmin  Ghassan" userId="S::pupil_yasmin_h@jgacademy.co.uk::2b6c8894-66eb-4a30-b12f-f8225da516f9" providerId="AD" clId="Web-{408AD65F-1B4B-4870-9EC4-66922F284D45}" dt="2021-01-26T10:00:59.038" v="41"/>
          <pc:sldLayoutMkLst>
            <pc:docMk/>
            <pc:sldMasterMk cId="2865071459" sldId="2147483698"/>
            <pc:sldLayoutMk cId="1086565760" sldId="2147483699"/>
          </pc:sldLayoutMkLst>
        </pc:sldLayoutChg>
        <pc:sldLayoutChg chg="add del replId">
          <pc:chgData name="Yasmin  Ghassan" userId="S::pupil_yasmin_h@jgacademy.co.uk::2b6c8894-66eb-4a30-b12f-f8225da516f9" providerId="AD" clId="Web-{408AD65F-1B4B-4870-9EC4-66922F284D45}" dt="2021-01-26T10:00:59.038" v="41"/>
          <pc:sldLayoutMkLst>
            <pc:docMk/>
            <pc:sldMasterMk cId="2865071459" sldId="2147483698"/>
            <pc:sldLayoutMk cId="3829710647" sldId="2147483700"/>
          </pc:sldLayoutMkLst>
        </pc:sldLayoutChg>
      </pc:sldMasterChg>
      <pc:sldMasterChg chg="add del addSldLayout delSldLayout">
        <pc:chgData name="Yasmin  Ghassan" userId="S::pupil_yasmin_h@jgacademy.co.uk::2b6c8894-66eb-4a30-b12f-f8225da516f9" providerId="AD" clId="Web-{408AD65F-1B4B-4870-9EC4-66922F284D45}" dt="2021-01-26T10:00:59.117" v="42"/>
        <pc:sldMasterMkLst>
          <pc:docMk/>
          <pc:sldMasterMk cId="1265987384" sldId="2147483711"/>
        </pc:sldMasterMkLst>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2289738415" sldId="2147483700"/>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2605864520" sldId="2147483701"/>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76133063" sldId="2147483702"/>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1406684140" sldId="2147483703"/>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2841626718" sldId="2147483704"/>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2813511726" sldId="2147483705"/>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3772381166" sldId="2147483706"/>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3554840724" sldId="2147483707"/>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1773622760" sldId="2147483708"/>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3361613180" sldId="2147483709"/>
          </pc:sldLayoutMkLst>
        </pc:sldLayoutChg>
        <pc:sldLayoutChg chg="add del">
          <pc:chgData name="Yasmin  Ghassan" userId="S::pupil_yasmin_h@jgacademy.co.uk::2b6c8894-66eb-4a30-b12f-f8225da516f9" providerId="AD" clId="Web-{408AD65F-1B4B-4870-9EC4-66922F284D45}" dt="2021-01-26T10:00:59.117" v="42"/>
          <pc:sldLayoutMkLst>
            <pc:docMk/>
            <pc:sldMasterMk cId="1265987384" sldId="2147483711"/>
            <pc:sldLayoutMk cId="739513908" sldId="2147483710"/>
          </pc:sldLayoutMkLst>
        </pc:sldLayoutChg>
      </pc:sldMasterChg>
      <pc:sldMasterChg chg="add del addSldLayout delSldLayout">
        <pc:chgData name="Yasmin  Ghassan" userId="S::pupil_yasmin_h@jgacademy.co.uk::2b6c8894-66eb-4a30-b12f-f8225da516f9" providerId="AD" clId="Web-{408AD65F-1B4B-4870-9EC4-66922F284D45}" dt="2021-01-26T10:00:35.601" v="31"/>
        <pc:sldMasterMkLst>
          <pc:docMk/>
          <pc:sldMasterMk cId="1873378068" sldId="2147483724"/>
        </pc:sldMasterMkLst>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1797954290" sldId="2147483713"/>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59481673" sldId="2147483714"/>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3113895350" sldId="2147483715"/>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3305728994" sldId="2147483716"/>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802750911" sldId="2147483717"/>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2206378887" sldId="2147483718"/>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1329756112" sldId="2147483719"/>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3106345044" sldId="2147483720"/>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220357704" sldId="2147483721"/>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2427530862" sldId="2147483722"/>
          </pc:sldLayoutMkLst>
        </pc:sldLayoutChg>
        <pc:sldLayoutChg chg="add del">
          <pc:chgData name="Yasmin  Ghassan" userId="S::pupil_yasmin_h@jgacademy.co.uk::2b6c8894-66eb-4a30-b12f-f8225da516f9" providerId="AD" clId="Web-{408AD65F-1B4B-4870-9EC4-66922F284D45}" dt="2021-01-26T10:00:35.601" v="31"/>
          <pc:sldLayoutMkLst>
            <pc:docMk/>
            <pc:sldMasterMk cId="1873378068" sldId="2147483724"/>
            <pc:sldLayoutMk cId="3252768233" sldId="2147483723"/>
          </pc:sldLayoutMkLst>
        </pc:sldLayoutChg>
      </pc:sldMasterChg>
      <pc:sldMasterChg chg="add del addSldLayout delSldLayout">
        <pc:chgData name="Yasmin  Ghassan" userId="S::pupil_yasmin_h@jgacademy.co.uk::2b6c8894-66eb-4a30-b12f-f8225da516f9" providerId="AD" clId="Web-{408AD65F-1B4B-4870-9EC4-66922F284D45}" dt="2021-01-26T10:00:39.211" v="33"/>
        <pc:sldMasterMkLst>
          <pc:docMk/>
          <pc:sldMasterMk cId="2433539361" sldId="2147483724"/>
        </pc:sldMasterMkLst>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118550748" sldId="2147483713"/>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1297284720" sldId="2147483714"/>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746122987" sldId="2147483715"/>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2975540280" sldId="2147483716"/>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1311248610" sldId="2147483717"/>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3862650822" sldId="2147483718"/>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655258663" sldId="2147483719"/>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1121189597" sldId="2147483720"/>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355549701" sldId="2147483721"/>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4002836355" sldId="2147483722"/>
          </pc:sldLayoutMkLst>
        </pc:sldLayoutChg>
        <pc:sldLayoutChg chg="add del">
          <pc:chgData name="Yasmin  Ghassan" userId="S::pupil_yasmin_h@jgacademy.co.uk::2b6c8894-66eb-4a30-b12f-f8225da516f9" providerId="AD" clId="Web-{408AD65F-1B4B-4870-9EC4-66922F284D45}" dt="2021-01-26T10:00:39.211" v="33"/>
          <pc:sldLayoutMkLst>
            <pc:docMk/>
            <pc:sldMasterMk cId="2433539361" sldId="2147483724"/>
            <pc:sldLayoutMk cId="3032802059" sldId="2147483723"/>
          </pc:sldLayoutMkLst>
        </pc:sldLayoutChg>
      </pc:sldMasterChg>
      <pc:sldMasterChg chg="add del addSldLayout delSldLayout">
        <pc:chgData name="Yasmin  Ghassan" userId="S::pupil_yasmin_h@jgacademy.co.uk::2b6c8894-66eb-4a30-b12f-f8225da516f9" providerId="AD" clId="Web-{408AD65F-1B4B-4870-9EC4-66922F284D45}" dt="2021-01-26T10:00:10.289" v="27"/>
        <pc:sldMasterMkLst>
          <pc:docMk/>
          <pc:sldMasterMk cId="3760559960" sldId="2147483737"/>
        </pc:sldMasterMkLst>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2519530730" sldId="2147483726"/>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417515264" sldId="2147483727"/>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4094783957" sldId="2147483728"/>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1500197033" sldId="2147483729"/>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1014077697" sldId="2147483730"/>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2966800879" sldId="2147483731"/>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1778742321" sldId="2147483732"/>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2423700291" sldId="2147483733"/>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2400415072" sldId="2147483734"/>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164422539" sldId="2147483735"/>
          </pc:sldLayoutMkLst>
        </pc:sldLayoutChg>
        <pc:sldLayoutChg chg="add del">
          <pc:chgData name="Yasmin  Ghassan" userId="S::pupil_yasmin_h@jgacademy.co.uk::2b6c8894-66eb-4a30-b12f-f8225da516f9" providerId="AD" clId="Web-{408AD65F-1B4B-4870-9EC4-66922F284D45}" dt="2021-01-26T10:00:10.289" v="27"/>
          <pc:sldLayoutMkLst>
            <pc:docMk/>
            <pc:sldMasterMk cId="3760559960" sldId="2147483737"/>
            <pc:sldLayoutMk cId="2312398447" sldId="2147483736"/>
          </pc:sldLayoutMkLst>
        </pc:sldLayoutChg>
      </pc:sldMasterChg>
      <pc:sldMasterChg chg="add del addSldLayout delSldLayout">
        <pc:chgData name="Yasmin  Ghassan" userId="S::pupil_yasmin_h@jgacademy.co.uk::2b6c8894-66eb-4a30-b12f-f8225da516f9" providerId="AD" clId="Web-{408AD65F-1B4B-4870-9EC4-66922F284D45}" dt="2021-01-26T10:00:02.476" v="25"/>
        <pc:sldMasterMkLst>
          <pc:docMk/>
          <pc:sldMasterMk cId="3551932296" sldId="2147483763"/>
        </pc:sldMasterMkLst>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3107319810" sldId="2147483752"/>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3640964326" sldId="2147483753"/>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116702910" sldId="2147483754"/>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571880586" sldId="2147483755"/>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238400723" sldId="2147483756"/>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4274277287" sldId="2147483757"/>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771784055" sldId="2147483758"/>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2234145018" sldId="2147483759"/>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3152205420" sldId="2147483760"/>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108858887" sldId="2147483761"/>
          </pc:sldLayoutMkLst>
        </pc:sldLayoutChg>
        <pc:sldLayoutChg chg="add del">
          <pc:chgData name="Yasmin  Ghassan" userId="S::pupil_yasmin_h@jgacademy.co.uk::2b6c8894-66eb-4a30-b12f-f8225da516f9" providerId="AD" clId="Web-{408AD65F-1B4B-4870-9EC4-66922F284D45}" dt="2021-01-26T10:00:02.476" v="25"/>
          <pc:sldLayoutMkLst>
            <pc:docMk/>
            <pc:sldMasterMk cId="3551932296" sldId="2147483763"/>
            <pc:sldLayoutMk cId="2098310540" sldId="2147483762"/>
          </pc:sldLayoutMkLst>
        </pc:sldLayoutChg>
      </pc:sldMasterChg>
    </pc:docChg>
  </pc:docChgLst>
  <pc:docChgLst>
    <pc:chgData name="Yasmin  Ghassan" userId="S::pupil_yasmin_h@jgacademy.co.uk::2b6c8894-66eb-4a30-b12f-f8225da516f9" providerId="AD" clId="Web-{3F6A6E0E-1BA0-8226-4A38-E4536455506F}"/>
    <pc:docChg chg="modSld">
      <pc:chgData name="Yasmin  Ghassan" userId="S::pupil_yasmin_h@jgacademy.co.uk::2b6c8894-66eb-4a30-b12f-f8225da516f9" providerId="AD" clId="Web-{3F6A6E0E-1BA0-8226-4A38-E4536455506F}" dt="2021-01-28T15:17:26.923" v="13" actId="1076"/>
      <pc:docMkLst>
        <pc:docMk/>
      </pc:docMkLst>
      <pc:sldChg chg="addSp delSp modSp">
        <pc:chgData name="Yasmin  Ghassan" userId="S::pupil_yasmin_h@jgacademy.co.uk::2b6c8894-66eb-4a30-b12f-f8225da516f9" providerId="AD" clId="Web-{3F6A6E0E-1BA0-8226-4A38-E4536455506F}" dt="2021-01-28T15:17:26.923" v="13" actId="1076"/>
        <pc:sldMkLst>
          <pc:docMk/>
          <pc:sldMk cId="2781715415" sldId="264"/>
        </pc:sldMkLst>
        <pc:spChg chg="mod ord">
          <ac:chgData name="Yasmin  Ghassan" userId="S::pupil_yasmin_h@jgacademy.co.uk::2b6c8894-66eb-4a30-b12f-f8225da516f9" providerId="AD" clId="Web-{3F6A6E0E-1BA0-8226-4A38-E4536455506F}" dt="2021-01-28T15:17:26.923" v="13" actId="1076"/>
          <ac:spMkLst>
            <pc:docMk/>
            <pc:sldMk cId="2781715415" sldId="264"/>
            <ac:spMk id="2" creationId="{65A5FC21-C48C-604A-9A5A-0578707CA194}"/>
          </ac:spMkLst>
        </pc:spChg>
        <pc:spChg chg="del">
          <ac:chgData name="Yasmin  Ghassan" userId="S::pupil_yasmin_h@jgacademy.co.uk::2b6c8894-66eb-4a30-b12f-f8225da516f9" providerId="AD" clId="Web-{3F6A6E0E-1BA0-8226-4A38-E4536455506F}" dt="2021-01-28T15:16:55.360" v="8"/>
          <ac:spMkLst>
            <pc:docMk/>
            <pc:sldMk cId="2781715415" sldId="264"/>
            <ac:spMk id="109" creationId="{57845966-6EFC-468A-9CC7-BAB4B95854E7}"/>
          </ac:spMkLst>
        </pc:spChg>
        <pc:spChg chg="del">
          <ac:chgData name="Yasmin  Ghassan" userId="S::pupil_yasmin_h@jgacademy.co.uk::2b6c8894-66eb-4a30-b12f-f8225da516f9" providerId="AD" clId="Web-{3F6A6E0E-1BA0-8226-4A38-E4536455506F}" dt="2021-01-28T15:16:55.360" v="8"/>
          <ac:spMkLst>
            <pc:docMk/>
            <pc:sldMk cId="2781715415" sldId="264"/>
            <ac:spMk id="111" creationId="{ADAD1991-FFD1-4E94-ABAB-7560D33008E4}"/>
          </ac:spMkLst>
        </pc:spChg>
        <pc:spChg chg="add del">
          <ac:chgData name="Yasmin  Ghassan" userId="S::pupil_yasmin_h@jgacademy.co.uk::2b6c8894-66eb-4a30-b12f-f8225da516f9" providerId="AD" clId="Web-{3F6A6E0E-1BA0-8226-4A38-E4536455506F}" dt="2021-01-28T15:17:12.204" v="11"/>
          <ac:spMkLst>
            <pc:docMk/>
            <pc:sldMk cId="2781715415" sldId="264"/>
            <ac:spMk id="116" creationId="{B4D3D850-2041-4B7C-AED9-54DA385B14F7}"/>
          </ac:spMkLst>
        </pc:spChg>
        <pc:spChg chg="add del">
          <ac:chgData name="Yasmin  Ghassan" userId="S::pupil_yasmin_h@jgacademy.co.uk::2b6c8894-66eb-4a30-b12f-f8225da516f9" providerId="AD" clId="Web-{3F6A6E0E-1BA0-8226-4A38-E4536455506F}" dt="2021-01-28T15:17:12.204" v="11"/>
          <ac:spMkLst>
            <pc:docMk/>
            <pc:sldMk cId="2781715415" sldId="264"/>
            <ac:spMk id="118" creationId="{B497CCB5-5FC2-473C-AFCC-2430CEF1DF71}"/>
          </ac:spMkLst>
        </pc:spChg>
        <pc:spChg chg="add del">
          <ac:chgData name="Yasmin  Ghassan" userId="S::pupil_yasmin_h@jgacademy.co.uk::2b6c8894-66eb-4a30-b12f-f8225da516f9" providerId="AD" clId="Web-{3F6A6E0E-1BA0-8226-4A38-E4536455506F}" dt="2021-01-28T15:17:12.204" v="11"/>
          <ac:spMkLst>
            <pc:docMk/>
            <pc:sldMk cId="2781715415" sldId="264"/>
            <ac:spMk id="120" creationId="{599C8C75-BFDF-44E7-A028-EEB5EDD58817}"/>
          </ac:spMkLst>
        </pc:spChg>
        <pc:spChg chg="add">
          <ac:chgData name="Yasmin  Ghassan" userId="S::pupil_yasmin_h@jgacademy.co.uk::2b6c8894-66eb-4a30-b12f-f8225da516f9" providerId="AD" clId="Web-{3F6A6E0E-1BA0-8226-4A38-E4536455506F}" dt="2021-01-28T15:17:12.204" v="11"/>
          <ac:spMkLst>
            <pc:docMk/>
            <pc:sldMk cId="2781715415" sldId="264"/>
            <ac:spMk id="125" creationId="{A8CCCB6D-5162-4AAE-A5E3-3AC55410DBCE}"/>
          </ac:spMkLst>
        </pc:spChg>
        <pc:spChg chg="add">
          <ac:chgData name="Yasmin  Ghassan" userId="S::pupil_yasmin_h@jgacademy.co.uk::2b6c8894-66eb-4a30-b12f-f8225da516f9" providerId="AD" clId="Web-{3F6A6E0E-1BA0-8226-4A38-E4536455506F}" dt="2021-01-28T15:17:12.204" v="11"/>
          <ac:spMkLst>
            <pc:docMk/>
            <pc:sldMk cId="2781715415" sldId="264"/>
            <ac:spMk id="127" creationId="{0BCD8C04-CC7B-40EF-82EB-E9821F79BB86}"/>
          </ac:spMkLst>
        </pc:spChg>
        <pc:picChg chg="mod ord">
          <ac:chgData name="Yasmin  Ghassan" userId="S::pupil_yasmin_h@jgacademy.co.uk::2b6c8894-66eb-4a30-b12f-f8225da516f9" providerId="AD" clId="Web-{3F6A6E0E-1BA0-8226-4A38-E4536455506F}" dt="2021-01-28T15:17:12.204" v="11"/>
          <ac:picMkLst>
            <pc:docMk/>
            <pc:sldMk cId="2781715415" sldId="264"/>
            <ac:picMk id="3" creationId="{C4F65F1A-0F80-4A71-B93B-A8CE9F7D95D0}"/>
          </ac:picMkLst>
        </pc:picChg>
        <pc:picChg chg="mod">
          <ac:chgData name="Yasmin  Ghassan" userId="S::pupil_yasmin_h@jgacademy.co.uk::2b6c8894-66eb-4a30-b12f-f8225da516f9" providerId="AD" clId="Web-{3F6A6E0E-1BA0-8226-4A38-E4536455506F}" dt="2021-01-28T15:17:19.814" v="12" actId="1076"/>
          <ac:picMkLst>
            <pc:docMk/>
            <pc:sldMk cId="2781715415" sldId="264"/>
            <ac:picMk id="4" creationId="{3B13C6E7-8920-48FA-8807-54798C9C6BB0}"/>
          </ac:picMkLst>
        </pc:picChg>
        <pc:picChg chg="del">
          <ac:chgData name="Yasmin  Ghassan" userId="S::pupil_yasmin_h@jgacademy.co.uk::2b6c8894-66eb-4a30-b12f-f8225da516f9" providerId="AD" clId="Web-{3F6A6E0E-1BA0-8226-4A38-E4536455506F}" dt="2021-01-28T15:16:55.360" v="8"/>
          <ac:picMkLst>
            <pc:docMk/>
            <pc:sldMk cId="2781715415" sldId="264"/>
            <ac:picMk id="110" creationId="{75554383-98AF-4A47-BB65-705FAAA4BE6A}"/>
          </ac:picMkLst>
        </pc:picChg>
      </pc:sldChg>
    </pc:docChg>
  </pc:docChgLst>
  <pc:docChgLst>
    <pc:chgData name="Aminah Usmanmia" userId="aa105fef-2bf0-441d-80ec-76bb2d9f3d98" providerId="ADAL" clId="{E91201B2-1E46-DB4D-9281-1938523D9BF0}"/>
    <pc:docChg chg="custSel modSld">
      <pc:chgData name="Aminah Usmanmia" userId="aa105fef-2bf0-441d-80ec-76bb2d9f3d98" providerId="ADAL" clId="{E91201B2-1E46-DB4D-9281-1938523D9BF0}" dt="2021-01-31T14:40:59.902" v="637" actId="20577"/>
      <pc:docMkLst>
        <pc:docMk/>
      </pc:docMkLst>
      <pc:sldChg chg="modSp">
        <pc:chgData name="Aminah Usmanmia" userId="aa105fef-2bf0-441d-80ec-76bb2d9f3d98" providerId="ADAL" clId="{E91201B2-1E46-DB4D-9281-1938523D9BF0}" dt="2021-01-31T14:40:59.902" v="637" actId="20577"/>
        <pc:sldMkLst>
          <pc:docMk/>
          <pc:sldMk cId="443109575" sldId="259"/>
        </pc:sldMkLst>
        <pc:spChg chg="mod">
          <ac:chgData name="Aminah Usmanmia" userId="aa105fef-2bf0-441d-80ec-76bb2d9f3d98" providerId="ADAL" clId="{E91201B2-1E46-DB4D-9281-1938523D9BF0}" dt="2021-01-31T14:40:59.902" v="637" actId="20577"/>
          <ac:spMkLst>
            <pc:docMk/>
            <pc:sldMk cId="443109575" sldId="259"/>
            <ac:spMk id="10" creationId="{D4909402-F5D9-4DE9-B1A4-ABBCCA781B17}"/>
          </ac:spMkLst>
        </pc:spChg>
      </pc:sldChg>
    </pc:docChg>
  </pc:docChgLst>
  <pc:docChgLst>
    <pc:chgData name="Yasmin  Ghassan" userId="S::pupil_yasmin_h@jgacademy.co.uk::2b6c8894-66eb-4a30-b12f-f8225da516f9" providerId="AD" clId="Web-{AE22E1AD-4B6B-F8DC-B200-1A3549DD6CB3}"/>
    <pc:docChg chg="modSld">
      <pc:chgData name="Yasmin  Ghassan" userId="S::pupil_yasmin_h@jgacademy.co.uk::2b6c8894-66eb-4a30-b12f-f8225da516f9" providerId="AD" clId="Web-{AE22E1AD-4B6B-F8DC-B200-1A3549DD6CB3}" dt="2021-01-28T08:02:43.265" v="0"/>
      <pc:docMkLst>
        <pc:docMk/>
      </pc:docMkLst>
      <pc:sldChg chg="delSp">
        <pc:chgData name="Yasmin  Ghassan" userId="S::pupil_yasmin_h@jgacademy.co.uk::2b6c8894-66eb-4a30-b12f-f8225da516f9" providerId="AD" clId="Web-{AE22E1AD-4B6B-F8DC-B200-1A3549DD6CB3}" dt="2021-01-28T08:02:43.265" v="0"/>
        <pc:sldMkLst>
          <pc:docMk/>
          <pc:sldMk cId="2531075999" sldId="266"/>
        </pc:sldMkLst>
        <pc:spChg chg="del">
          <ac:chgData name="Yasmin  Ghassan" userId="S::pupil_yasmin_h@jgacademy.co.uk::2b6c8894-66eb-4a30-b12f-f8225da516f9" providerId="AD" clId="Web-{AE22E1AD-4B6B-F8DC-B200-1A3549DD6CB3}" dt="2021-01-28T08:02:43.265" v="0"/>
          <ac:spMkLst>
            <pc:docMk/>
            <pc:sldMk cId="2531075999" sldId="266"/>
            <ac:spMk id="5" creationId="{D4C20DE2-97FE-E145-B02A-7DEFA3691B1D}"/>
          </ac:spMkLst>
        </pc:spChg>
      </pc:sldChg>
    </pc:docChg>
  </pc:docChgLst>
  <pc:docChgLst>
    <pc:chgData name="Yasmin  Ghassan" userId="S::pupil_yasmin_h@jgacademy.co.uk::2b6c8894-66eb-4a30-b12f-f8225da516f9" providerId="AD" clId="Web-{DD3640EB-F816-684C-20C0-AE3F66228ED2}"/>
    <pc:docChg chg="modSld">
      <pc:chgData name="Yasmin  Ghassan" userId="S::pupil_yasmin_h@jgacademy.co.uk::2b6c8894-66eb-4a30-b12f-f8225da516f9" providerId="AD" clId="Web-{DD3640EB-F816-684C-20C0-AE3F66228ED2}" dt="2021-01-31T16:05:52.964" v="120" actId="14100"/>
      <pc:docMkLst>
        <pc:docMk/>
      </pc:docMkLst>
      <pc:sldChg chg="addSp delSp modSp">
        <pc:chgData name="Yasmin  Ghassan" userId="S::pupil_yasmin_h@jgacademy.co.uk::2b6c8894-66eb-4a30-b12f-f8225da516f9" providerId="AD" clId="Web-{DD3640EB-F816-684C-20C0-AE3F66228ED2}" dt="2021-01-31T15:53:59.139" v="15" actId="1076"/>
        <pc:sldMkLst>
          <pc:docMk/>
          <pc:sldMk cId="443109575" sldId="259"/>
        </pc:sldMkLst>
        <pc:spChg chg="mod">
          <ac:chgData name="Yasmin  Ghassan" userId="S::pupil_yasmin_h@jgacademy.co.uk::2b6c8894-66eb-4a30-b12f-f8225da516f9" providerId="AD" clId="Web-{DD3640EB-F816-684C-20C0-AE3F66228ED2}" dt="2021-01-31T15:53:37.466" v="11" actId="1076"/>
          <ac:spMkLst>
            <pc:docMk/>
            <pc:sldMk cId="443109575" sldId="259"/>
            <ac:spMk id="2" creationId="{3036BF37-42D1-4386-9DFC-FFD3631A9729}"/>
          </ac:spMkLst>
        </pc:spChg>
        <pc:spChg chg="mod">
          <ac:chgData name="Yasmin  Ghassan" userId="S::pupil_yasmin_h@jgacademy.co.uk::2b6c8894-66eb-4a30-b12f-f8225da516f9" providerId="AD" clId="Web-{DD3640EB-F816-684C-20C0-AE3F66228ED2}" dt="2021-01-31T15:53:51.451" v="13" actId="1076"/>
          <ac:spMkLst>
            <pc:docMk/>
            <pc:sldMk cId="443109575" sldId="259"/>
            <ac:spMk id="8" creationId="{E1B53D74-C9B1-411C-8046-F660328D9A7B}"/>
          </ac:spMkLst>
        </pc:spChg>
        <pc:spChg chg="mod">
          <ac:chgData name="Yasmin  Ghassan" userId="S::pupil_yasmin_h@jgacademy.co.uk::2b6c8894-66eb-4a30-b12f-f8225da516f9" providerId="AD" clId="Web-{DD3640EB-F816-684C-20C0-AE3F66228ED2}" dt="2021-01-31T15:53:59.139" v="15" actId="1076"/>
          <ac:spMkLst>
            <pc:docMk/>
            <pc:sldMk cId="443109575" sldId="259"/>
            <ac:spMk id="10" creationId="{D4909402-F5D9-4DE9-B1A4-ABBCCA781B17}"/>
          </ac:spMkLst>
        </pc:spChg>
        <pc:picChg chg="del">
          <ac:chgData name="Yasmin  Ghassan" userId="S::pupil_yasmin_h@jgacademy.co.uk::2b6c8894-66eb-4a30-b12f-f8225da516f9" providerId="AD" clId="Web-{DD3640EB-F816-684C-20C0-AE3F66228ED2}" dt="2021-01-31T15:47:46.496" v="0"/>
          <ac:picMkLst>
            <pc:docMk/>
            <pc:sldMk cId="443109575" sldId="259"/>
            <ac:picMk id="3" creationId="{B7D0C80F-C277-480A-80A2-3B88EE43E3BF}"/>
          </ac:picMkLst>
        </pc:picChg>
        <pc:picChg chg="add">
          <ac:chgData name="Yasmin  Ghassan" userId="S::pupil_yasmin_h@jgacademy.co.uk::2b6c8894-66eb-4a30-b12f-f8225da516f9" providerId="AD" clId="Web-{DD3640EB-F816-684C-20C0-AE3F66228ED2}" dt="2021-01-31T15:47:47.121" v="1"/>
          <ac:picMkLst>
            <pc:docMk/>
            <pc:sldMk cId="443109575" sldId="259"/>
            <ac:picMk id="4" creationId="{BDB7CC21-E3B4-4167-9E5A-D0B1A54D4C8C}"/>
          </ac:picMkLst>
        </pc:picChg>
        <pc:picChg chg="mod">
          <ac:chgData name="Yasmin  Ghassan" userId="S::pupil_yasmin_h@jgacademy.co.uk::2b6c8894-66eb-4a30-b12f-f8225da516f9" providerId="AD" clId="Web-{DD3640EB-F816-684C-20C0-AE3F66228ED2}" dt="2021-01-31T15:53:55.232" v="14" actId="1076"/>
          <ac:picMkLst>
            <pc:docMk/>
            <pc:sldMk cId="443109575" sldId="259"/>
            <ac:picMk id="9" creationId="{5C3DF9C6-8C06-4573-AA41-69EE0D0EEF62}"/>
          </ac:picMkLst>
        </pc:picChg>
      </pc:sldChg>
      <pc:sldChg chg="addSp delSp modSp">
        <pc:chgData name="Yasmin  Ghassan" userId="S::pupil_yasmin_h@jgacademy.co.uk::2b6c8894-66eb-4a30-b12f-f8225da516f9" providerId="AD" clId="Web-{DD3640EB-F816-684C-20C0-AE3F66228ED2}" dt="2021-01-31T16:05:52.964" v="120" actId="14100"/>
        <pc:sldMkLst>
          <pc:docMk/>
          <pc:sldMk cId="3240689896" sldId="281"/>
        </pc:sldMkLst>
        <pc:spChg chg="add del">
          <ac:chgData name="Yasmin  Ghassan" userId="S::pupil_yasmin_h@jgacademy.co.uk::2b6c8894-66eb-4a30-b12f-f8225da516f9" providerId="AD" clId="Web-{DD3640EB-F816-684C-20C0-AE3F66228ED2}" dt="2021-01-31T16:05:21.697" v="114"/>
          <ac:spMkLst>
            <pc:docMk/>
            <pc:sldMk cId="3240689896" sldId="281"/>
            <ac:spMk id="15" creationId="{57845966-6EFC-468A-9CC7-BAB4B95854E7}"/>
          </ac:spMkLst>
        </pc:spChg>
        <pc:spChg chg="add del">
          <ac:chgData name="Yasmin  Ghassan" userId="S::pupil_yasmin_h@jgacademy.co.uk::2b6c8894-66eb-4a30-b12f-f8225da516f9" providerId="AD" clId="Web-{DD3640EB-F816-684C-20C0-AE3F66228ED2}" dt="2021-01-31T16:05:21.697" v="114"/>
          <ac:spMkLst>
            <pc:docMk/>
            <pc:sldMk cId="3240689896" sldId="281"/>
            <ac:spMk id="19" creationId="{ADAD1991-FFD1-4E94-ABAB-7560D33008E4}"/>
          </ac:spMkLst>
        </pc:spChg>
        <pc:spChg chg="add del">
          <ac:chgData name="Yasmin  Ghassan" userId="S::pupil_yasmin_h@jgacademy.co.uk::2b6c8894-66eb-4a30-b12f-f8225da516f9" providerId="AD" clId="Web-{DD3640EB-F816-684C-20C0-AE3F66228ED2}" dt="2021-01-31T16:05:11.166" v="107"/>
          <ac:spMkLst>
            <pc:docMk/>
            <pc:sldMk cId="3240689896" sldId="281"/>
            <ac:spMk id="21" creationId="{C83A5C14-ED91-4CD1-809E-D29FF97C9AF5}"/>
          </ac:spMkLst>
        </pc:spChg>
        <pc:spChg chg="add del">
          <ac:chgData name="Yasmin  Ghassan" userId="S::pupil_yasmin_h@jgacademy.co.uk::2b6c8894-66eb-4a30-b12f-f8225da516f9" providerId="AD" clId="Web-{DD3640EB-F816-684C-20C0-AE3F66228ED2}" dt="2021-01-31T16:05:11.166" v="107"/>
          <ac:spMkLst>
            <pc:docMk/>
            <pc:sldMk cId="3240689896" sldId="281"/>
            <ac:spMk id="22" creationId="{56065185-5C34-4F86-AA96-AA4D065B0EF4}"/>
          </ac:spMkLst>
        </pc:spChg>
        <pc:spChg chg="add del">
          <ac:chgData name="Yasmin  Ghassan" userId="S::pupil_yasmin_h@jgacademy.co.uk::2b6c8894-66eb-4a30-b12f-f8225da516f9" providerId="AD" clId="Web-{DD3640EB-F816-684C-20C0-AE3F66228ED2}" dt="2021-01-31T16:05:16.650" v="109"/>
          <ac:spMkLst>
            <pc:docMk/>
            <pc:sldMk cId="3240689896" sldId="281"/>
            <ac:spMk id="23" creationId="{57845966-6EFC-468A-9CC7-BAB4B95854E7}"/>
          </ac:spMkLst>
        </pc:spChg>
        <pc:spChg chg="add del">
          <ac:chgData name="Yasmin  Ghassan" userId="S::pupil_yasmin_h@jgacademy.co.uk::2b6c8894-66eb-4a30-b12f-f8225da516f9" providerId="AD" clId="Web-{DD3640EB-F816-684C-20C0-AE3F66228ED2}" dt="2021-01-31T16:05:05.822" v="105"/>
          <ac:spMkLst>
            <pc:docMk/>
            <pc:sldMk cId="3240689896" sldId="281"/>
            <ac:spMk id="24" creationId="{0D1D8088-559A-46A5-A801-CDF0B9476BED}"/>
          </ac:spMkLst>
        </pc:spChg>
        <pc:spChg chg="add del">
          <ac:chgData name="Yasmin  Ghassan" userId="S::pupil_yasmin_h@jgacademy.co.uk::2b6c8894-66eb-4a30-b12f-f8225da516f9" providerId="AD" clId="Web-{DD3640EB-F816-684C-20C0-AE3F66228ED2}" dt="2021-01-31T16:05:18.963" v="111"/>
          <ac:spMkLst>
            <pc:docMk/>
            <pc:sldMk cId="3240689896" sldId="281"/>
            <ac:spMk id="27" creationId="{E559D998-AB6C-46E1-B394-118E9A1E2D62}"/>
          </ac:spMkLst>
        </pc:spChg>
        <pc:spChg chg="add del">
          <ac:chgData name="Yasmin  Ghassan" userId="S::pupil_yasmin_h@jgacademy.co.uk::2b6c8894-66eb-4a30-b12f-f8225da516f9" providerId="AD" clId="Web-{DD3640EB-F816-684C-20C0-AE3F66228ED2}" dt="2021-01-31T16:05:16.650" v="109"/>
          <ac:spMkLst>
            <pc:docMk/>
            <pc:sldMk cId="3240689896" sldId="281"/>
            <ac:spMk id="28" creationId="{ADAD1991-FFD1-4E94-ABAB-7560D33008E4}"/>
          </ac:spMkLst>
        </pc:spChg>
        <pc:spChg chg="add del">
          <ac:chgData name="Yasmin  Ghassan" userId="S::pupil_yasmin_h@jgacademy.co.uk::2b6c8894-66eb-4a30-b12f-f8225da516f9" providerId="AD" clId="Web-{DD3640EB-F816-684C-20C0-AE3F66228ED2}" dt="2021-01-31T16:05:21.697" v="113"/>
          <ac:spMkLst>
            <pc:docMk/>
            <pc:sldMk cId="3240689896" sldId="281"/>
            <ac:spMk id="29" creationId="{C3862298-AF85-4572-BED3-52E573EBD410}"/>
          </ac:spMkLst>
        </pc:spChg>
        <pc:spChg chg="add del">
          <ac:chgData name="Yasmin  Ghassan" userId="S::pupil_yasmin_h@jgacademy.co.uk::2b6c8894-66eb-4a30-b12f-f8225da516f9" providerId="AD" clId="Web-{DD3640EB-F816-684C-20C0-AE3F66228ED2}" dt="2021-01-31T16:05:05.822" v="105"/>
          <ac:spMkLst>
            <pc:docMk/>
            <pc:sldMk cId="3240689896" sldId="281"/>
            <ac:spMk id="30" creationId="{3776B14B-F2F4-4825-8DA8-8C7A0F2B3960}"/>
          </ac:spMkLst>
        </pc:spChg>
        <pc:spChg chg="add del">
          <ac:chgData name="Yasmin  Ghassan" userId="S::pupil_yasmin_h@jgacademy.co.uk::2b6c8894-66eb-4a30-b12f-f8225da516f9" providerId="AD" clId="Web-{DD3640EB-F816-684C-20C0-AE3F66228ED2}" dt="2021-01-31T16:05:21.697" v="113"/>
          <ac:spMkLst>
            <pc:docMk/>
            <pc:sldMk cId="3240689896" sldId="281"/>
            <ac:spMk id="31" creationId="{03E485DD-0C12-45BC-A361-28152A03BB93}"/>
          </ac:spMkLst>
        </pc:spChg>
        <pc:spChg chg="add del">
          <ac:chgData name="Yasmin  Ghassan" userId="S::pupil_yasmin_h@jgacademy.co.uk::2b6c8894-66eb-4a30-b12f-f8225da516f9" providerId="AD" clId="Web-{DD3640EB-F816-684C-20C0-AE3F66228ED2}" dt="2021-01-31T16:05:21.697" v="113"/>
          <ac:spMkLst>
            <pc:docMk/>
            <pc:sldMk cId="3240689896" sldId="281"/>
            <ac:spMk id="32" creationId="{6D6B998F-CA62-4EE6-B7E7-046377D4F7EF}"/>
          </ac:spMkLst>
        </pc:spChg>
        <pc:spChg chg="add">
          <ac:chgData name="Yasmin  Ghassan" userId="S::pupil_yasmin_h@jgacademy.co.uk::2b6c8894-66eb-4a30-b12f-f8225da516f9" providerId="AD" clId="Web-{DD3640EB-F816-684C-20C0-AE3F66228ED2}" dt="2021-01-31T16:05:21.697" v="114"/>
          <ac:spMkLst>
            <pc:docMk/>
            <pc:sldMk cId="3240689896" sldId="281"/>
            <ac:spMk id="33" creationId="{B9FF99BD-075F-4761-A995-6FC574BD25EA}"/>
          </ac:spMkLst>
        </pc:spChg>
        <pc:spChg chg="add">
          <ac:chgData name="Yasmin  Ghassan" userId="S::pupil_yasmin_h@jgacademy.co.uk::2b6c8894-66eb-4a30-b12f-f8225da516f9" providerId="AD" clId="Web-{DD3640EB-F816-684C-20C0-AE3F66228ED2}" dt="2021-01-31T16:05:21.697" v="114"/>
          <ac:spMkLst>
            <pc:docMk/>
            <pc:sldMk cId="3240689896" sldId="281"/>
            <ac:spMk id="34" creationId="{A7B21A54-9BA3-4EA9-B460-5A829ADD9051}"/>
          </ac:spMkLst>
        </pc:spChg>
        <pc:spChg chg="add">
          <ac:chgData name="Yasmin  Ghassan" userId="S::pupil_yasmin_h@jgacademy.co.uk::2b6c8894-66eb-4a30-b12f-f8225da516f9" providerId="AD" clId="Web-{DD3640EB-F816-684C-20C0-AE3F66228ED2}" dt="2021-01-31T16:05:21.697" v="114"/>
          <ac:spMkLst>
            <pc:docMk/>
            <pc:sldMk cId="3240689896" sldId="281"/>
            <ac:spMk id="35" creationId="{6FA8F714-B9D8-488A-8CCA-E9948FF913A9}"/>
          </ac:spMkLst>
        </pc:spChg>
        <pc:grpChg chg="add del">
          <ac:chgData name="Yasmin  Ghassan" userId="S::pupil_yasmin_h@jgacademy.co.uk::2b6c8894-66eb-4a30-b12f-f8225da516f9" providerId="AD" clId="Web-{DD3640EB-F816-684C-20C0-AE3F66228ED2}" dt="2021-01-31T16:05:05.822" v="105"/>
          <ac:grpSpMkLst>
            <pc:docMk/>
            <pc:sldMk cId="3240689896" sldId="281"/>
            <ac:grpSpMk id="26" creationId="{83E2E96F-17F7-4C8C-BDF1-6BB90A0C1D7F}"/>
          </ac:grpSpMkLst>
        </pc:grpChg>
        <pc:picChg chg="mod">
          <ac:chgData name="Yasmin  Ghassan" userId="S::pupil_yasmin_h@jgacademy.co.uk::2b6c8894-66eb-4a30-b12f-f8225da516f9" providerId="AD" clId="Web-{DD3640EB-F816-684C-20C0-AE3F66228ED2}" dt="2021-01-31T16:05:52.964" v="120" actId="14100"/>
          <ac:picMkLst>
            <pc:docMk/>
            <pc:sldMk cId="3240689896" sldId="281"/>
            <ac:picMk id="2" creationId="{D2F8490A-E5E4-4173-A8C5-580D94E9906C}"/>
          </ac:picMkLst>
        </pc:picChg>
        <pc:picChg chg="del">
          <ac:chgData name="Yasmin  Ghassan" userId="S::pupil_yasmin_h@jgacademy.co.uk::2b6c8894-66eb-4a30-b12f-f8225da516f9" providerId="AD" clId="Web-{DD3640EB-F816-684C-20C0-AE3F66228ED2}" dt="2021-01-31T16:04:51.493" v="103"/>
          <ac:picMkLst>
            <pc:docMk/>
            <pc:sldMk cId="3240689896" sldId="281"/>
            <ac:picMk id="3" creationId="{535A827E-FA11-4693-A2B2-F61C79EF1F98}"/>
          </ac:picMkLst>
        </pc:picChg>
        <pc:picChg chg="add del">
          <ac:chgData name="Yasmin  Ghassan" userId="S::pupil_yasmin_h@jgacademy.co.uk::2b6c8894-66eb-4a30-b12f-f8225da516f9" providerId="AD" clId="Web-{DD3640EB-F816-684C-20C0-AE3F66228ED2}" dt="2021-01-31T16:05:21.697" v="114"/>
          <ac:picMkLst>
            <pc:docMk/>
            <pc:sldMk cId="3240689896" sldId="281"/>
            <ac:picMk id="17" creationId="{75554383-98AF-4A47-BB65-705FAAA4BE6A}"/>
          </ac:picMkLst>
        </pc:picChg>
        <pc:picChg chg="add del">
          <ac:chgData name="Yasmin  Ghassan" userId="S::pupil_yasmin_h@jgacademy.co.uk::2b6c8894-66eb-4a30-b12f-f8225da516f9" providerId="AD" clId="Web-{DD3640EB-F816-684C-20C0-AE3F66228ED2}" dt="2021-01-31T16:05:16.650" v="109"/>
          <ac:picMkLst>
            <pc:docMk/>
            <pc:sldMk cId="3240689896" sldId="281"/>
            <ac:picMk id="25" creationId="{75554383-98AF-4A47-BB65-705FAAA4BE6A}"/>
          </ac:picMkLst>
        </pc:picChg>
      </pc:sldChg>
      <pc:sldChg chg="addSp modSp">
        <pc:chgData name="Yasmin  Ghassan" userId="S::pupil_yasmin_h@jgacademy.co.uk::2b6c8894-66eb-4a30-b12f-f8225da516f9" providerId="AD" clId="Web-{DD3640EB-F816-684C-20C0-AE3F66228ED2}" dt="2021-01-31T16:04:45.837" v="102" actId="20577"/>
        <pc:sldMkLst>
          <pc:docMk/>
          <pc:sldMk cId="353416531" sldId="285"/>
        </pc:sldMkLst>
        <pc:spChg chg="mod">
          <ac:chgData name="Yasmin  Ghassan" userId="S::pupil_yasmin_h@jgacademy.co.uk::2b6c8894-66eb-4a30-b12f-f8225da516f9" providerId="AD" clId="Web-{DD3640EB-F816-684C-20C0-AE3F66228ED2}" dt="2021-01-31T16:04:45.837" v="102" actId="20577"/>
          <ac:spMkLst>
            <pc:docMk/>
            <pc:sldMk cId="353416531" sldId="285"/>
            <ac:spMk id="13" creationId="{DBE68C25-E904-450B-968F-E05F11684498}"/>
          </ac:spMkLst>
        </pc:spChg>
        <pc:picChg chg="add">
          <ac:chgData name="Yasmin  Ghassan" userId="S::pupil_yasmin_h@jgacademy.co.uk::2b6c8894-66eb-4a30-b12f-f8225da516f9" providerId="AD" clId="Web-{DD3640EB-F816-684C-20C0-AE3F66228ED2}" dt="2021-01-31T15:47:51.277" v="2"/>
          <ac:picMkLst>
            <pc:docMk/>
            <pc:sldMk cId="353416531" sldId="285"/>
            <ac:picMk id="3" creationId="{3DFB5528-E9C8-4639-BA66-1E191C1FA8FF}"/>
          </ac:picMkLst>
        </pc:picChg>
      </pc:sldChg>
    </pc:docChg>
  </pc:docChgLst>
  <pc:docChgLst>
    <pc:chgData name="Yasmin  Ghassan" userId="S::pupil_yasmin_h@jgacademy.co.uk::2b6c8894-66eb-4a30-b12f-f8225da516f9" providerId="AD" clId="Web-{57A85C07-35C0-B799-269D-9A62E7E844BD}"/>
    <pc:docChg chg="addSld">
      <pc:chgData name="Yasmin  Ghassan" userId="S::pupil_yasmin_h@jgacademy.co.uk::2b6c8894-66eb-4a30-b12f-f8225da516f9" providerId="AD" clId="Web-{57A85C07-35C0-B799-269D-9A62E7E844BD}" dt="2021-01-26T13:10:33.871" v="0"/>
      <pc:docMkLst>
        <pc:docMk/>
      </pc:docMkLst>
      <pc:sldChg chg="add">
        <pc:chgData name="Yasmin  Ghassan" userId="S::pupil_yasmin_h@jgacademy.co.uk::2b6c8894-66eb-4a30-b12f-f8225da516f9" providerId="AD" clId="Web-{57A85C07-35C0-B799-269D-9A62E7E844BD}" dt="2021-01-26T13:10:33.871" v="0"/>
        <pc:sldMkLst>
          <pc:docMk/>
          <pc:sldMk cId="2531075999" sldId="266"/>
        </pc:sldMkLst>
      </pc:sldChg>
    </pc:docChg>
  </pc:docChgLst>
  <pc:docChgLst>
    <pc:chgData name="Yasmin  Ghassan" userId="S::pupil_yasmin_h@jgacademy.co.uk::2b6c8894-66eb-4a30-b12f-f8225da516f9" providerId="AD" clId="Web-{5BF57E3C-90D5-A2D5-91AC-ADD87A721F53}"/>
    <pc:docChg chg="modSld">
      <pc:chgData name="Yasmin  Ghassan" userId="S::pupil_yasmin_h@jgacademy.co.uk::2b6c8894-66eb-4a30-b12f-f8225da516f9" providerId="AD" clId="Web-{5BF57E3C-90D5-A2D5-91AC-ADD87A721F53}" dt="2021-01-31T12:01:20.476" v="206" actId="20577"/>
      <pc:docMkLst>
        <pc:docMk/>
      </pc:docMkLst>
      <pc:sldChg chg="modSp">
        <pc:chgData name="Yasmin  Ghassan" userId="S::pupil_yasmin_h@jgacademy.co.uk::2b6c8894-66eb-4a30-b12f-f8225da516f9" providerId="AD" clId="Web-{5BF57E3C-90D5-A2D5-91AC-ADD87A721F53}" dt="2021-01-31T12:01:20.476" v="206" actId="20577"/>
        <pc:sldMkLst>
          <pc:docMk/>
          <pc:sldMk cId="443109575" sldId="259"/>
        </pc:sldMkLst>
        <pc:spChg chg="mod">
          <ac:chgData name="Yasmin  Ghassan" userId="S::pupil_yasmin_h@jgacademy.co.uk::2b6c8894-66eb-4a30-b12f-f8225da516f9" providerId="AD" clId="Web-{5BF57E3C-90D5-A2D5-91AC-ADD87A721F53}" dt="2021-01-31T12:01:20.476" v="206" actId="20577"/>
          <ac:spMkLst>
            <pc:docMk/>
            <pc:sldMk cId="443109575" sldId="259"/>
            <ac:spMk id="10" creationId="{D4909402-F5D9-4DE9-B1A4-ABBCCA781B17}"/>
          </ac:spMkLst>
        </pc:spChg>
      </pc:sldChg>
      <pc:sldChg chg="modSp">
        <pc:chgData name="Yasmin  Ghassan" userId="S::pupil_yasmin_h@jgacademy.co.uk::2b6c8894-66eb-4a30-b12f-f8225da516f9" providerId="AD" clId="Web-{5BF57E3C-90D5-A2D5-91AC-ADD87A721F53}" dt="2021-01-31T11:21:41.730" v="8" actId="14100"/>
        <pc:sldMkLst>
          <pc:docMk/>
          <pc:sldMk cId="3958816303" sldId="271"/>
        </pc:sldMkLst>
        <pc:picChg chg="mod modCrop">
          <ac:chgData name="Yasmin  Ghassan" userId="S::pupil_yasmin_h@jgacademy.co.uk::2b6c8894-66eb-4a30-b12f-f8225da516f9" providerId="AD" clId="Web-{5BF57E3C-90D5-A2D5-91AC-ADD87A721F53}" dt="2021-01-31T11:21:41.730" v="8" actId="14100"/>
          <ac:picMkLst>
            <pc:docMk/>
            <pc:sldMk cId="3958816303" sldId="271"/>
            <ac:picMk id="7" creationId="{62B2949D-C746-4386-94F2-2370EAE9E03B}"/>
          </ac:picMkLst>
        </pc:picChg>
      </pc:sldChg>
      <pc:sldChg chg="modSp">
        <pc:chgData name="Yasmin  Ghassan" userId="S::pupil_yasmin_h@jgacademy.co.uk::2b6c8894-66eb-4a30-b12f-f8225da516f9" providerId="AD" clId="Web-{5BF57E3C-90D5-A2D5-91AC-ADD87A721F53}" dt="2021-01-31T11:21:22.057" v="5" actId="14100"/>
        <pc:sldMkLst>
          <pc:docMk/>
          <pc:sldMk cId="607434563" sldId="275"/>
        </pc:sldMkLst>
        <pc:picChg chg="mod modCrop">
          <ac:chgData name="Yasmin  Ghassan" userId="S::pupil_yasmin_h@jgacademy.co.uk::2b6c8894-66eb-4a30-b12f-f8225da516f9" providerId="AD" clId="Web-{5BF57E3C-90D5-A2D5-91AC-ADD87A721F53}" dt="2021-01-31T11:21:22.057" v="5" actId="14100"/>
          <ac:picMkLst>
            <pc:docMk/>
            <pc:sldMk cId="607434563" sldId="275"/>
            <ac:picMk id="7" creationId="{62B2949D-C746-4386-94F2-2370EAE9E03B}"/>
          </ac:picMkLst>
        </pc:picChg>
      </pc:sldChg>
      <pc:sldChg chg="modSp">
        <pc:chgData name="Yasmin  Ghassan" userId="S::pupil_yasmin_h@jgacademy.co.uk::2b6c8894-66eb-4a30-b12f-f8225da516f9" providerId="AD" clId="Web-{5BF57E3C-90D5-A2D5-91AC-ADD87A721F53}" dt="2021-01-31T11:21:04.884" v="2" actId="14100"/>
        <pc:sldMkLst>
          <pc:docMk/>
          <pc:sldMk cId="1608340982" sldId="278"/>
        </pc:sldMkLst>
        <pc:picChg chg="mod modCrop">
          <ac:chgData name="Yasmin  Ghassan" userId="S::pupil_yasmin_h@jgacademy.co.uk::2b6c8894-66eb-4a30-b12f-f8225da516f9" providerId="AD" clId="Web-{5BF57E3C-90D5-A2D5-91AC-ADD87A721F53}" dt="2021-01-31T11:21:04.884" v="2" actId="14100"/>
          <ac:picMkLst>
            <pc:docMk/>
            <pc:sldMk cId="1608340982" sldId="278"/>
            <ac:picMk id="7" creationId="{62B2949D-C746-4386-94F2-2370EAE9E03B}"/>
          </ac:picMkLst>
        </pc:picChg>
      </pc:sldChg>
    </pc:docChg>
  </pc:docChgLst>
  <pc:docChgLst>
    <pc:chgData name="Yasmin  Ghassan" userId="S::pupil_yasmin_h@jgacademy.co.uk::2b6c8894-66eb-4a30-b12f-f8225da516f9" providerId="AD" clId="Web-{7D31F455-1B20-E2CD-83A6-A9BFFBB6C5D1}"/>
    <pc:docChg chg="modSld">
      <pc:chgData name="Yasmin  Ghassan" userId="S::pupil_yasmin_h@jgacademy.co.uk::2b6c8894-66eb-4a30-b12f-f8225da516f9" providerId="AD" clId="Web-{7D31F455-1B20-E2CD-83A6-A9BFFBB6C5D1}" dt="2021-01-26T10:19:14.282" v="8"/>
      <pc:docMkLst>
        <pc:docMk/>
      </pc:docMkLst>
      <pc:sldChg chg="addSp delSp modSp">
        <pc:chgData name="Yasmin  Ghassan" userId="S::pupil_yasmin_h@jgacademy.co.uk::2b6c8894-66eb-4a30-b12f-f8225da516f9" providerId="AD" clId="Web-{7D31F455-1B20-E2CD-83A6-A9BFFBB6C5D1}" dt="2021-01-26T10:19:14.282" v="8"/>
        <pc:sldMkLst>
          <pc:docMk/>
          <pc:sldMk cId="3018873980" sldId="257"/>
        </pc:sldMkLst>
        <pc:picChg chg="add del mod">
          <ac:chgData name="Yasmin  Ghassan" userId="S::pupil_yasmin_h@jgacademy.co.uk::2b6c8894-66eb-4a30-b12f-f8225da516f9" providerId="AD" clId="Web-{7D31F455-1B20-E2CD-83A6-A9BFFBB6C5D1}" dt="2021-01-26T10:19:14.282" v="8"/>
          <ac:picMkLst>
            <pc:docMk/>
            <pc:sldMk cId="3018873980" sldId="257"/>
            <ac:picMk id="2" creationId="{26B9902C-D669-4421-BB11-9FC71A954393}"/>
          </ac:picMkLst>
        </pc:picChg>
        <pc:picChg chg="mod">
          <ac:chgData name="Yasmin  Ghassan" userId="S::pupil_yasmin_h@jgacademy.co.uk::2b6c8894-66eb-4a30-b12f-f8225da516f9" providerId="AD" clId="Web-{7D31F455-1B20-E2CD-83A6-A9BFFBB6C5D1}" dt="2021-01-26T10:19:11.829" v="7" actId="1076"/>
          <ac:picMkLst>
            <pc:docMk/>
            <pc:sldMk cId="3018873980" sldId="257"/>
            <ac:picMk id="5" creationId="{95E9E83E-6E6D-43C3-8CB4-824E9040FD1D}"/>
          </ac:picMkLst>
        </pc:picChg>
        <pc:picChg chg="del">
          <ac:chgData name="Yasmin  Ghassan" userId="S::pupil_yasmin_h@jgacademy.co.uk::2b6c8894-66eb-4a30-b12f-f8225da516f9" providerId="AD" clId="Web-{7D31F455-1B20-E2CD-83A6-A9BFFBB6C5D1}" dt="2021-01-26T10:18:39.704" v="0"/>
          <ac:picMkLst>
            <pc:docMk/>
            <pc:sldMk cId="3018873980" sldId="257"/>
            <ac:picMk id="9" creationId="{2A6AB9D8-0FD5-4DB8-BDF9-06A2C557C433}"/>
          </ac:picMkLst>
        </pc:picChg>
      </pc:sldChg>
      <pc:sldChg chg="modSp">
        <pc:chgData name="Yasmin  Ghassan" userId="S::pupil_yasmin_h@jgacademy.co.uk::2b6c8894-66eb-4a30-b12f-f8225da516f9" providerId="AD" clId="Web-{7D31F455-1B20-E2CD-83A6-A9BFFBB6C5D1}" dt="2021-01-26T10:18:56.595" v="2" actId="20577"/>
        <pc:sldMkLst>
          <pc:docMk/>
          <pc:sldMk cId="2853693854" sldId="258"/>
        </pc:sldMkLst>
        <pc:spChg chg="mod">
          <ac:chgData name="Yasmin  Ghassan" userId="S::pupil_yasmin_h@jgacademy.co.uk::2b6c8894-66eb-4a30-b12f-f8225da516f9" providerId="AD" clId="Web-{7D31F455-1B20-E2CD-83A6-A9BFFBB6C5D1}" dt="2021-01-26T10:18:56.595" v="2" actId="20577"/>
          <ac:spMkLst>
            <pc:docMk/>
            <pc:sldMk cId="2853693854" sldId="258"/>
            <ac:spMk id="2" creationId="{E8137879-6FA8-4AE6-A897-FC9ECAEE38AA}"/>
          </ac:spMkLst>
        </pc:spChg>
      </pc:sldChg>
    </pc:docChg>
  </pc:docChgLst>
  <pc:docChgLst>
    <pc:chgData name="Yasmin  Ghassan" userId="S::pupil_yasmin_h@jgacademy.co.uk::2b6c8894-66eb-4a30-b12f-f8225da516f9" providerId="AD" clId="Web-{E179AAD8-1F52-D8AE-BCCC-D17A3E4F422F}"/>
    <pc:docChg chg="modSld">
      <pc:chgData name="Yasmin  Ghassan" userId="S::pupil_yasmin_h@jgacademy.co.uk::2b6c8894-66eb-4a30-b12f-f8225da516f9" providerId="AD" clId="Web-{E179AAD8-1F52-D8AE-BCCC-D17A3E4F422F}" dt="2021-01-31T16:24:10.721" v="333" actId="1076"/>
      <pc:docMkLst>
        <pc:docMk/>
      </pc:docMkLst>
      <pc:sldChg chg="addSp delSp modSp">
        <pc:chgData name="Yasmin  Ghassan" userId="S::pupil_yasmin_h@jgacademy.co.uk::2b6c8894-66eb-4a30-b12f-f8225da516f9" providerId="AD" clId="Web-{E179AAD8-1F52-D8AE-BCCC-D17A3E4F422F}" dt="2021-01-31T16:23:04.357" v="323" actId="1076"/>
        <pc:sldMkLst>
          <pc:docMk/>
          <pc:sldMk cId="3240689896" sldId="281"/>
        </pc:sldMkLst>
        <pc:spChg chg="add del mod">
          <ac:chgData name="Yasmin  Ghassan" userId="S::pupil_yasmin_h@jgacademy.co.uk::2b6c8894-66eb-4a30-b12f-f8225da516f9" providerId="AD" clId="Web-{E179AAD8-1F52-D8AE-BCCC-D17A3E4F422F}" dt="2021-01-31T16:11:38.658" v="64"/>
          <ac:spMkLst>
            <pc:docMk/>
            <pc:sldMk cId="3240689896" sldId="281"/>
            <ac:spMk id="4" creationId="{FE89852F-69FC-4DD6-A81A-2121E3168F08}"/>
          </ac:spMkLst>
        </pc:spChg>
        <pc:spChg chg="add del">
          <ac:chgData name="Yasmin  Ghassan" userId="S::pupil_yasmin_h@jgacademy.co.uk::2b6c8894-66eb-4a30-b12f-f8225da516f9" providerId="AD" clId="Web-{E179AAD8-1F52-D8AE-BCCC-D17A3E4F422F}" dt="2021-01-31T16:11:49.269" v="70"/>
          <ac:spMkLst>
            <pc:docMk/>
            <pc:sldMk cId="3240689896" sldId="281"/>
            <ac:spMk id="33" creationId="{B9FF99BD-075F-4761-A995-6FC574BD25EA}"/>
          </ac:spMkLst>
        </pc:spChg>
        <pc:spChg chg="add del">
          <ac:chgData name="Yasmin  Ghassan" userId="S::pupil_yasmin_h@jgacademy.co.uk::2b6c8894-66eb-4a30-b12f-f8225da516f9" providerId="AD" clId="Web-{E179AAD8-1F52-D8AE-BCCC-D17A3E4F422F}" dt="2021-01-31T16:11:49.269" v="70"/>
          <ac:spMkLst>
            <pc:docMk/>
            <pc:sldMk cId="3240689896" sldId="281"/>
            <ac:spMk id="34" creationId="{A7B21A54-9BA3-4EA9-B460-5A829ADD9051}"/>
          </ac:spMkLst>
        </pc:spChg>
        <pc:spChg chg="add del">
          <ac:chgData name="Yasmin  Ghassan" userId="S::pupil_yasmin_h@jgacademy.co.uk::2b6c8894-66eb-4a30-b12f-f8225da516f9" providerId="AD" clId="Web-{E179AAD8-1F52-D8AE-BCCC-D17A3E4F422F}" dt="2021-01-31T16:11:49.269" v="70"/>
          <ac:spMkLst>
            <pc:docMk/>
            <pc:sldMk cId="3240689896" sldId="281"/>
            <ac:spMk id="35" creationId="{6FA8F714-B9D8-488A-8CCA-E9948FF913A9}"/>
          </ac:spMkLst>
        </pc:spChg>
        <pc:spChg chg="add">
          <ac:chgData name="Yasmin  Ghassan" userId="S::pupil_yasmin_h@jgacademy.co.uk::2b6c8894-66eb-4a30-b12f-f8225da516f9" providerId="AD" clId="Web-{E179AAD8-1F52-D8AE-BCCC-D17A3E4F422F}" dt="2021-01-31T16:11:49.269" v="70"/>
          <ac:spMkLst>
            <pc:docMk/>
            <pc:sldMk cId="3240689896" sldId="281"/>
            <ac:spMk id="37" creationId="{57845966-6EFC-468A-9CC7-BAB4B95854E7}"/>
          </ac:spMkLst>
        </pc:spChg>
        <pc:spChg chg="add">
          <ac:chgData name="Yasmin  Ghassan" userId="S::pupil_yasmin_h@jgacademy.co.uk::2b6c8894-66eb-4a30-b12f-f8225da516f9" providerId="AD" clId="Web-{E179AAD8-1F52-D8AE-BCCC-D17A3E4F422F}" dt="2021-01-31T16:11:49.269" v="70"/>
          <ac:spMkLst>
            <pc:docMk/>
            <pc:sldMk cId="3240689896" sldId="281"/>
            <ac:spMk id="39" creationId="{ADAD1991-FFD1-4E94-ABAB-7560D33008E4}"/>
          </ac:spMkLst>
        </pc:spChg>
        <pc:spChg chg="add del">
          <ac:chgData name="Yasmin  Ghassan" userId="S::pupil_yasmin_h@jgacademy.co.uk::2b6c8894-66eb-4a30-b12f-f8225da516f9" providerId="AD" clId="Web-{E179AAD8-1F52-D8AE-BCCC-D17A3E4F422F}" dt="2021-01-31T16:11:40.721" v="66"/>
          <ac:spMkLst>
            <pc:docMk/>
            <pc:sldMk cId="3240689896" sldId="281"/>
            <ac:spMk id="40" creationId="{57845966-6EFC-468A-9CC7-BAB4B95854E7}"/>
          </ac:spMkLst>
        </pc:spChg>
        <pc:spChg chg="add del">
          <ac:chgData name="Yasmin  Ghassan" userId="S::pupil_yasmin_h@jgacademy.co.uk::2b6c8894-66eb-4a30-b12f-f8225da516f9" providerId="AD" clId="Web-{E179AAD8-1F52-D8AE-BCCC-D17A3E4F422F}" dt="2021-01-31T16:11:40.721" v="66"/>
          <ac:spMkLst>
            <pc:docMk/>
            <pc:sldMk cId="3240689896" sldId="281"/>
            <ac:spMk id="44" creationId="{ADAD1991-FFD1-4E94-ABAB-7560D33008E4}"/>
          </ac:spMkLst>
        </pc:spChg>
        <pc:spChg chg="add del">
          <ac:chgData name="Yasmin  Ghassan" userId="S::pupil_yasmin_h@jgacademy.co.uk::2b6c8894-66eb-4a30-b12f-f8225da516f9" providerId="AD" clId="Web-{E179AAD8-1F52-D8AE-BCCC-D17A3E4F422F}" dt="2021-01-31T16:10:49.421" v="36"/>
          <ac:spMkLst>
            <pc:docMk/>
            <pc:sldMk cId="3240689896" sldId="281"/>
            <ac:spMk id="46" creationId="{1500B4A4-B1F1-41EA-886A-B8A210DBCA3B}"/>
          </ac:spMkLst>
        </pc:spChg>
        <pc:spChg chg="add del">
          <ac:chgData name="Yasmin  Ghassan" userId="S::pupil_yasmin_h@jgacademy.co.uk::2b6c8894-66eb-4a30-b12f-f8225da516f9" providerId="AD" clId="Web-{E179AAD8-1F52-D8AE-BCCC-D17A3E4F422F}" dt="2021-01-31T16:10:54.890" v="38"/>
          <ac:spMkLst>
            <pc:docMk/>
            <pc:sldMk cId="3240689896" sldId="281"/>
            <ac:spMk id="47" creationId="{38257DC7-C8AB-454B-9095-B5BE2C910D8B}"/>
          </ac:spMkLst>
        </pc:spChg>
        <pc:spChg chg="add del">
          <ac:chgData name="Yasmin  Ghassan" userId="S::pupil_yasmin_h@jgacademy.co.uk::2b6c8894-66eb-4a30-b12f-f8225da516f9" providerId="AD" clId="Web-{E179AAD8-1F52-D8AE-BCCC-D17A3E4F422F}" dt="2021-01-31T16:10:59.969" v="40"/>
          <ac:spMkLst>
            <pc:docMk/>
            <pc:sldMk cId="3240689896" sldId="281"/>
            <ac:spMk id="48" creationId="{039DB30E-C3ED-4CEE-9F6D-2C7541F30D94}"/>
          </ac:spMkLst>
        </pc:spChg>
        <pc:spChg chg="add del">
          <ac:chgData name="Yasmin  Ghassan" userId="S::pupil_yasmin_h@jgacademy.co.uk::2b6c8894-66eb-4a30-b12f-f8225da516f9" providerId="AD" clId="Web-{E179AAD8-1F52-D8AE-BCCC-D17A3E4F422F}" dt="2021-01-31T16:10:44.515" v="34"/>
          <ac:spMkLst>
            <pc:docMk/>
            <pc:sldMk cId="3240689896" sldId="281"/>
            <ac:spMk id="49" creationId="{EF840297-5531-43A4-8AD0-0D6B3A5BDE55}"/>
          </ac:spMkLst>
        </pc:spChg>
        <pc:spChg chg="add del">
          <ac:chgData name="Yasmin  Ghassan" userId="S::pupil_yasmin_h@jgacademy.co.uk::2b6c8894-66eb-4a30-b12f-f8225da516f9" providerId="AD" clId="Web-{E179AAD8-1F52-D8AE-BCCC-D17A3E4F422F}" dt="2021-01-31T16:11:03" v="42"/>
          <ac:spMkLst>
            <pc:docMk/>
            <pc:sldMk cId="3240689896" sldId="281"/>
            <ac:spMk id="50" creationId="{38257DC7-C8AB-454B-9095-B5BE2C910D8B}"/>
          </ac:spMkLst>
        </pc:spChg>
        <pc:spChg chg="add del">
          <ac:chgData name="Yasmin  Ghassan" userId="S::pupil_yasmin_h@jgacademy.co.uk::2b6c8894-66eb-4a30-b12f-f8225da516f9" providerId="AD" clId="Web-{E179AAD8-1F52-D8AE-BCCC-D17A3E4F422F}" dt="2021-01-31T16:10:49.421" v="36"/>
          <ac:spMkLst>
            <pc:docMk/>
            <pc:sldMk cId="3240689896" sldId="281"/>
            <ac:spMk id="51" creationId="{5E55A99C-0BDC-4DBE-8E40-9FA66F629FA1}"/>
          </ac:spMkLst>
        </pc:spChg>
        <pc:spChg chg="add del">
          <ac:chgData name="Yasmin  Ghassan" userId="S::pupil_yasmin_h@jgacademy.co.uk::2b6c8894-66eb-4a30-b12f-f8225da516f9" providerId="AD" clId="Web-{E179AAD8-1F52-D8AE-BCCC-D17A3E4F422F}" dt="2021-01-31T16:11:30.955" v="50"/>
          <ac:spMkLst>
            <pc:docMk/>
            <pc:sldMk cId="3240689896" sldId="281"/>
            <ac:spMk id="52" creationId="{039DB30E-C3ED-4CEE-9F6D-2C7541F30D94}"/>
          </ac:spMkLst>
        </pc:spChg>
        <pc:spChg chg="add del">
          <ac:chgData name="Yasmin  Ghassan" userId="S::pupil_yasmin_h@jgacademy.co.uk::2b6c8894-66eb-4a30-b12f-f8225da516f9" providerId="AD" clId="Web-{E179AAD8-1F52-D8AE-BCCC-D17A3E4F422F}" dt="2021-01-31T16:11:29.486" v="47"/>
          <ac:spMkLst>
            <pc:docMk/>
            <pc:sldMk cId="3240689896" sldId="281"/>
            <ac:spMk id="57" creationId="{039DB30E-C3ED-4CEE-9F6D-2C7541F30D94}"/>
          </ac:spMkLst>
        </pc:spChg>
        <pc:picChg chg="add del mod modCrop">
          <ac:chgData name="Yasmin  Ghassan" userId="S::pupil_yasmin_h@jgacademy.co.uk::2b6c8894-66eb-4a30-b12f-f8225da516f9" providerId="AD" clId="Web-{E179AAD8-1F52-D8AE-BCCC-D17A3E4F422F}" dt="2021-01-31T16:11:49.269" v="70"/>
          <ac:picMkLst>
            <pc:docMk/>
            <pc:sldMk cId="3240689896" sldId="281"/>
            <ac:picMk id="2" creationId="{D2F8490A-E5E4-4173-A8C5-580D94E9906C}"/>
          </ac:picMkLst>
        </pc:picChg>
        <pc:picChg chg="add del mod">
          <ac:chgData name="Yasmin  Ghassan" userId="S::pupil_yasmin_h@jgacademy.co.uk::2b6c8894-66eb-4a30-b12f-f8225da516f9" providerId="AD" clId="Web-{E179AAD8-1F52-D8AE-BCCC-D17A3E4F422F}" dt="2021-01-31T16:11:38.658" v="65"/>
          <ac:picMkLst>
            <pc:docMk/>
            <pc:sldMk cId="3240689896" sldId="281"/>
            <ac:picMk id="3" creationId="{69CE4CB5-D2DF-41CA-91F5-333EC1D9CD62}"/>
          </ac:picMkLst>
        </pc:picChg>
        <pc:picChg chg="add del mod ord">
          <ac:chgData name="Yasmin  Ghassan" userId="S::pupil_yasmin_h@jgacademy.co.uk::2b6c8894-66eb-4a30-b12f-f8225da516f9" providerId="AD" clId="Web-{E179AAD8-1F52-D8AE-BCCC-D17A3E4F422F}" dt="2021-01-31T16:11:37.096" v="59"/>
          <ac:picMkLst>
            <pc:docMk/>
            <pc:sldMk cId="3240689896" sldId="281"/>
            <ac:picMk id="6" creationId="{B3B983C1-C082-419F-A21D-A371F49CD6F5}"/>
          </ac:picMkLst>
        </pc:picChg>
        <pc:picChg chg="add del mod">
          <ac:chgData name="Yasmin  Ghassan" userId="S::pupil_yasmin_h@jgacademy.co.uk::2b6c8894-66eb-4a30-b12f-f8225da516f9" providerId="AD" clId="Web-{E179AAD8-1F52-D8AE-BCCC-D17A3E4F422F}" dt="2021-01-31T16:11:30.564" v="49"/>
          <ac:picMkLst>
            <pc:docMk/>
            <pc:sldMk cId="3240689896" sldId="281"/>
            <ac:picMk id="7" creationId="{99182B58-1B90-4450-9E84-53879C726F50}"/>
          </ac:picMkLst>
        </pc:picChg>
        <pc:picChg chg="add mod">
          <ac:chgData name="Yasmin  Ghassan" userId="S::pupil_yasmin_h@jgacademy.co.uk::2b6c8894-66eb-4a30-b12f-f8225da516f9" providerId="AD" clId="Web-{E179AAD8-1F52-D8AE-BCCC-D17A3E4F422F}" dt="2021-01-31T16:23:04.357" v="323" actId="1076"/>
          <ac:picMkLst>
            <pc:docMk/>
            <pc:sldMk cId="3240689896" sldId="281"/>
            <ac:picMk id="8" creationId="{5C087B67-099D-4A7A-98D3-6FBF3B7B7E3E}"/>
          </ac:picMkLst>
        </pc:picChg>
        <pc:picChg chg="add">
          <ac:chgData name="Yasmin  Ghassan" userId="S::pupil_yasmin_h@jgacademy.co.uk::2b6c8894-66eb-4a30-b12f-f8225da516f9" providerId="AD" clId="Web-{E179AAD8-1F52-D8AE-BCCC-D17A3E4F422F}" dt="2021-01-31T16:11:49.269" v="70"/>
          <ac:picMkLst>
            <pc:docMk/>
            <pc:sldMk cId="3240689896" sldId="281"/>
            <ac:picMk id="38" creationId="{75554383-98AF-4A47-BB65-705FAAA4BE6A}"/>
          </ac:picMkLst>
        </pc:picChg>
        <pc:picChg chg="add del">
          <ac:chgData name="Yasmin  Ghassan" userId="S::pupil_yasmin_h@jgacademy.co.uk::2b6c8894-66eb-4a30-b12f-f8225da516f9" providerId="AD" clId="Web-{E179AAD8-1F52-D8AE-BCCC-D17A3E4F422F}" dt="2021-01-31T16:11:40.721" v="66"/>
          <ac:picMkLst>
            <pc:docMk/>
            <pc:sldMk cId="3240689896" sldId="281"/>
            <ac:picMk id="42" creationId="{75554383-98AF-4A47-BB65-705FAAA4BE6A}"/>
          </ac:picMkLst>
        </pc:picChg>
        <pc:cxnChg chg="add del">
          <ac:chgData name="Yasmin  Ghassan" userId="S::pupil_yasmin_h@jgacademy.co.uk::2b6c8894-66eb-4a30-b12f-f8225da516f9" providerId="AD" clId="Web-{E179AAD8-1F52-D8AE-BCCC-D17A3E4F422F}" dt="2021-01-31T16:10:49.421" v="36"/>
          <ac:cxnSpMkLst>
            <pc:docMk/>
            <pc:sldMk cId="3240689896" sldId="281"/>
            <ac:cxnSpMk id="53" creationId="{DC33EC28-680B-446C-8381-8BCBD4AA8FBB}"/>
          </ac:cxnSpMkLst>
        </pc:cxnChg>
      </pc:sldChg>
      <pc:sldChg chg="addSp delSp modSp">
        <pc:chgData name="Yasmin  Ghassan" userId="S::pupil_yasmin_h@jgacademy.co.uk::2b6c8894-66eb-4a30-b12f-f8225da516f9" providerId="AD" clId="Web-{E179AAD8-1F52-D8AE-BCCC-D17A3E4F422F}" dt="2021-01-31T16:24:10.721" v="333" actId="1076"/>
        <pc:sldMkLst>
          <pc:docMk/>
          <pc:sldMk cId="353416531" sldId="285"/>
        </pc:sldMkLst>
        <pc:spChg chg="mod">
          <ac:chgData name="Yasmin  Ghassan" userId="S::pupil_yasmin_h@jgacademy.co.uk::2b6c8894-66eb-4a30-b12f-f8225da516f9" providerId="AD" clId="Web-{E179AAD8-1F52-D8AE-BCCC-D17A3E4F422F}" dt="2021-01-31T16:23:34.140" v="328"/>
          <ac:spMkLst>
            <pc:docMk/>
            <pc:sldMk cId="353416531" sldId="285"/>
            <ac:spMk id="2" creationId="{AA837139-B7AD-4F84-8EA8-FD62BD386656}"/>
          </ac:spMkLst>
        </pc:spChg>
        <pc:spChg chg="add del mod">
          <ac:chgData name="Yasmin  Ghassan" userId="S::pupil_yasmin_h@jgacademy.co.uk::2b6c8894-66eb-4a30-b12f-f8225da516f9" providerId="AD" clId="Web-{E179AAD8-1F52-D8AE-BCCC-D17A3E4F422F}" dt="2021-01-31T16:23:45.828" v="330"/>
          <ac:spMkLst>
            <pc:docMk/>
            <pc:sldMk cId="353416531" sldId="285"/>
            <ac:spMk id="5" creationId="{DA9913E1-FCF8-4707-BE2C-303E56FE329A}"/>
          </ac:spMkLst>
        </pc:spChg>
        <pc:spChg chg="mod">
          <ac:chgData name="Yasmin  Ghassan" userId="S::pupil_yasmin_h@jgacademy.co.uk::2b6c8894-66eb-4a30-b12f-f8225da516f9" providerId="AD" clId="Web-{E179AAD8-1F52-D8AE-BCCC-D17A3E4F422F}" dt="2021-01-31T16:23:34.140" v="328"/>
          <ac:spMkLst>
            <pc:docMk/>
            <pc:sldMk cId="353416531" sldId="285"/>
            <ac:spMk id="13" creationId="{DBE68C25-E904-450B-968F-E05F11684498}"/>
          </ac:spMkLst>
        </pc:spChg>
        <pc:spChg chg="del">
          <ac:chgData name="Yasmin  Ghassan" userId="S::pupil_yasmin_h@jgacademy.co.uk::2b6c8894-66eb-4a30-b12f-f8225da516f9" providerId="AD" clId="Web-{E179AAD8-1F52-D8AE-BCCC-D17A3E4F422F}" dt="2021-01-31T16:23:34.140" v="328"/>
          <ac:spMkLst>
            <pc:docMk/>
            <pc:sldMk cId="353416531" sldId="285"/>
            <ac:spMk id="54" creationId="{8D1AA55E-40D5-461B-A5A8-4AE8AAB71B08}"/>
          </ac:spMkLst>
        </pc:spChg>
        <pc:spChg chg="del">
          <ac:chgData name="Yasmin  Ghassan" userId="S::pupil_yasmin_h@jgacademy.co.uk::2b6c8894-66eb-4a30-b12f-f8225da516f9" providerId="AD" clId="Web-{E179AAD8-1F52-D8AE-BCCC-D17A3E4F422F}" dt="2021-01-31T16:23:34.140" v="328"/>
          <ac:spMkLst>
            <pc:docMk/>
            <pc:sldMk cId="353416531" sldId="285"/>
            <ac:spMk id="58" creationId="{6CB927A4-E432-4310-9CD5-E89FF5063179}"/>
          </ac:spMkLst>
        </pc:spChg>
        <pc:spChg chg="del">
          <ac:chgData name="Yasmin  Ghassan" userId="S::pupil_yasmin_h@jgacademy.co.uk::2b6c8894-66eb-4a30-b12f-f8225da516f9" providerId="AD" clId="Web-{E179AAD8-1F52-D8AE-BCCC-D17A3E4F422F}" dt="2021-01-31T16:23:34.140" v="328"/>
          <ac:spMkLst>
            <pc:docMk/>
            <pc:sldMk cId="353416531" sldId="285"/>
            <ac:spMk id="60" creationId="{E3020543-B24B-4EC4-8FFC-8DD88EEA91A8}"/>
          </ac:spMkLst>
        </pc:spChg>
        <pc:spChg chg="del">
          <ac:chgData name="Yasmin  Ghassan" userId="S::pupil_yasmin_h@jgacademy.co.uk::2b6c8894-66eb-4a30-b12f-f8225da516f9" providerId="AD" clId="Web-{E179AAD8-1F52-D8AE-BCCC-D17A3E4F422F}" dt="2021-01-31T16:23:34.140" v="328"/>
          <ac:spMkLst>
            <pc:docMk/>
            <pc:sldMk cId="353416531" sldId="285"/>
            <ac:spMk id="62" creationId="{1453BF6C-B012-48B7-B4E8-6D7AC7C27D02}"/>
          </ac:spMkLst>
        </pc:spChg>
        <pc:spChg chg="add">
          <ac:chgData name="Yasmin  Ghassan" userId="S::pupil_yasmin_h@jgacademy.co.uk::2b6c8894-66eb-4a30-b12f-f8225da516f9" providerId="AD" clId="Web-{E179AAD8-1F52-D8AE-BCCC-D17A3E4F422F}" dt="2021-01-31T16:23:34.140" v="328"/>
          <ac:spMkLst>
            <pc:docMk/>
            <pc:sldMk cId="353416531" sldId="285"/>
            <ac:spMk id="69" creationId="{8D1AA55E-40D5-461B-A5A8-4AE8AAB71B08}"/>
          </ac:spMkLst>
        </pc:spChg>
        <pc:spChg chg="add">
          <ac:chgData name="Yasmin  Ghassan" userId="S::pupil_yasmin_h@jgacademy.co.uk::2b6c8894-66eb-4a30-b12f-f8225da516f9" providerId="AD" clId="Web-{E179AAD8-1F52-D8AE-BCCC-D17A3E4F422F}" dt="2021-01-31T16:23:34.140" v="328"/>
          <ac:spMkLst>
            <pc:docMk/>
            <pc:sldMk cId="353416531" sldId="285"/>
            <ac:spMk id="73" creationId="{6CB927A4-E432-4310-9CD5-E89FF5063179}"/>
          </ac:spMkLst>
        </pc:spChg>
        <pc:spChg chg="add">
          <ac:chgData name="Yasmin  Ghassan" userId="S::pupil_yasmin_h@jgacademy.co.uk::2b6c8894-66eb-4a30-b12f-f8225da516f9" providerId="AD" clId="Web-{E179AAD8-1F52-D8AE-BCCC-D17A3E4F422F}" dt="2021-01-31T16:23:34.140" v="328"/>
          <ac:spMkLst>
            <pc:docMk/>
            <pc:sldMk cId="353416531" sldId="285"/>
            <ac:spMk id="75" creationId="{E3020543-B24B-4EC4-8FFC-8DD88EEA91A8}"/>
          </ac:spMkLst>
        </pc:spChg>
        <pc:picChg chg="del">
          <ac:chgData name="Yasmin  Ghassan" userId="S::pupil_yasmin_h@jgacademy.co.uk::2b6c8894-66eb-4a30-b12f-f8225da516f9" providerId="AD" clId="Web-{E179AAD8-1F52-D8AE-BCCC-D17A3E4F422F}" dt="2021-01-31T16:22:54.935" v="321"/>
          <ac:picMkLst>
            <pc:docMk/>
            <pc:sldMk cId="353416531" sldId="285"/>
            <ac:picMk id="3" creationId="{3DFB5528-E9C8-4639-BA66-1E191C1FA8FF}"/>
          </ac:picMkLst>
        </pc:picChg>
        <pc:picChg chg="add mod">
          <ac:chgData name="Yasmin  Ghassan" userId="S::pupil_yasmin_h@jgacademy.co.uk::2b6c8894-66eb-4a30-b12f-f8225da516f9" providerId="AD" clId="Web-{E179AAD8-1F52-D8AE-BCCC-D17A3E4F422F}" dt="2021-01-31T16:23:34.140" v="328"/>
          <ac:picMkLst>
            <pc:docMk/>
            <pc:sldMk cId="353416531" sldId="285"/>
            <ac:picMk id="4" creationId="{9763E64E-4206-4FE4-AC4D-160AB77F1684}"/>
          </ac:picMkLst>
        </pc:picChg>
        <pc:picChg chg="add mod">
          <ac:chgData name="Yasmin  Ghassan" userId="S::pupil_yasmin_h@jgacademy.co.uk::2b6c8894-66eb-4a30-b12f-f8225da516f9" providerId="AD" clId="Web-{E179AAD8-1F52-D8AE-BCCC-D17A3E4F422F}" dt="2021-01-31T16:24:10.721" v="333" actId="1076"/>
          <ac:picMkLst>
            <pc:docMk/>
            <pc:sldMk cId="353416531" sldId="285"/>
            <ac:picMk id="7" creationId="{8BBDA1C6-794A-47F0-8DF4-428AE5EBFC3A}"/>
          </ac:picMkLst>
        </pc:picChg>
        <pc:cxnChg chg="del">
          <ac:chgData name="Yasmin  Ghassan" userId="S::pupil_yasmin_h@jgacademy.co.uk::2b6c8894-66eb-4a30-b12f-f8225da516f9" providerId="AD" clId="Web-{E179AAD8-1F52-D8AE-BCCC-D17A3E4F422F}" dt="2021-01-31T16:23:34.140" v="328"/>
          <ac:cxnSpMkLst>
            <pc:docMk/>
            <pc:sldMk cId="353416531" sldId="285"/>
            <ac:cxnSpMk id="52" creationId="{5C05CAAB-DBA2-4548-AD5F-01BB97FBB207}"/>
          </ac:cxnSpMkLst>
        </pc:cxnChg>
        <pc:cxnChg chg="del">
          <ac:chgData name="Yasmin  Ghassan" userId="S::pupil_yasmin_h@jgacademy.co.uk::2b6c8894-66eb-4a30-b12f-f8225da516f9" providerId="AD" clId="Web-{E179AAD8-1F52-D8AE-BCCC-D17A3E4F422F}" dt="2021-01-31T16:23:34.140" v="328"/>
          <ac:cxnSpMkLst>
            <pc:docMk/>
            <pc:sldMk cId="353416531" sldId="285"/>
            <ac:cxnSpMk id="56" creationId="{7EB498BD-8089-4626-91EA-4978EBEF535E}"/>
          </ac:cxnSpMkLst>
        </pc:cxnChg>
        <pc:cxnChg chg="add">
          <ac:chgData name="Yasmin  Ghassan" userId="S::pupil_yasmin_h@jgacademy.co.uk::2b6c8894-66eb-4a30-b12f-f8225da516f9" providerId="AD" clId="Web-{E179AAD8-1F52-D8AE-BCCC-D17A3E4F422F}" dt="2021-01-31T16:23:34.140" v="328"/>
          <ac:cxnSpMkLst>
            <pc:docMk/>
            <pc:sldMk cId="353416531" sldId="285"/>
            <ac:cxnSpMk id="67" creationId="{5C05CAAB-DBA2-4548-AD5F-01BB97FBB207}"/>
          </ac:cxnSpMkLst>
        </pc:cxnChg>
        <pc:cxnChg chg="add">
          <ac:chgData name="Yasmin  Ghassan" userId="S::pupil_yasmin_h@jgacademy.co.uk::2b6c8894-66eb-4a30-b12f-f8225da516f9" providerId="AD" clId="Web-{E179AAD8-1F52-D8AE-BCCC-D17A3E4F422F}" dt="2021-01-31T16:23:34.140" v="328"/>
          <ac:cxnSpMkLst>
            <pc:docMk/>
            <pc:sldMk cId="353416531" sldId="285"/>
            <ac:cxnSpMk id="71" creationId="{7EB498BD-8089-4626-91EA-4978EBEF535E}"/>
          </ac:cxnSpMkLst>
        </pc:cxnChg>
      </pc:sldChg>
    </pc:docChg>
  </pc:docChgLst>
  <pc:docChgLst>
    <pc:chgData name="Yasmin  Ghassan" userId="S::pupil_yasmin_h@jgacademy.co.uk::2b6c8894-66eb-4a30-b12f-f8225da516f9" providerId="AD" clId="Web-{6FC563B2-6A38-DEA3-F82D-8FCA659283BE}"/>
    <pc:docChg chg="modSld">
      <pc:chgData name="Yasmin  Ghassan" userId="S::pupil_yasmin_h@jgacademy.co.uk::2b6c8894-66eb-4a30-b12f-f8225da516f9" providerId="AD" clId="Web-{6FC563B2-6A38-DEA3-F82D-8FCA659283BE}" dt="2021-01-29T16:23:26.085" v="430" actId="20577"/>
      <pc:docMkLst>
        <pc:docMk/>
      </pc:docMkLst>
      <pc:sldChg chg="addSp delSp modSp">
        <pc:chgData name="Yasmin  Ghassan" userId="S::pupil_yasmin_h@jgacademy.co.uk::2b6c8894-66eb-4a30-b12f-f8225da516f9" providerId="AD" clId="Web-{6FC563B2-6A38-DEA3-F82D-8FCA659283BE}" dt="2021-01-29T16:23:10.319" v="418" actId="1076"/>
        <pc:sldMkLst>
          <pc:docMk/>
          <pc:sldMk cId="2003507660" sldId="260"/>
        </pc:sldMkLst>
        <pc:spChg chg="del mod">
          <ac:chgData name="Yasmin  Ghassan" userId="S::pupil_yasmin_h@jgacademy.co.uk::2b6c8894-66eb-4a30-b12f-f8225da516f9" providerId="AD" clId="Web-{6FC563B2-6A38-DEA3-F82D-8FCA659283BE}" dt="2021-01-29T16:02:55.217" v="230"/>
          <ac:spMkLst>
            <pc:docMk/>
            <pc:sldMk cId="2003507660" sldId="260"/>
            <ac:spMk id="3" creationId="{1B04ECBD-1523-D84A-9CBE-C7B07D6E1225}"/>
          </ac:spMkLst>
        </pc:spChg>
        <pc:spChg chg="add del mod">
          <ac:chgData name="Yasmin  Ghassan" userId="S::pupil_yasmin_h@jgacademy.co.uk::2b6c8894-66eb-4a30-b12f-f8225da516f9" providerId="AD" clId="Web-{6FC563B2-6A38-DEA3-F82D-8FCA659283BE}" dt="2021-01-29T16:23:10.319" v="418" actId="1076"/>
          <ac:spMkLst>
            <pc:docMk/>
            <pc:sldMk cId="2003507660" sldId="260"/>
            <ac:spMk id="7" creationId="{89AC2809-E8FB-4258-A463-1D08B8E69518}"/>
          </ac:spMkLst>
        </pc:spChg>
      </pc:sldChg>
      <pc:sldChg chg="modSp">
        <pc:chgData name="Yasmin  Ghassan" userId="S::pupil_yasmin_h@jgacademy.co.uk::2b6c8894-66eb-4a30-b12f-f8225da516f9" providerId="AD" clId="Web-{6FC563B2-6A38-DEA3-F82D-8FCA659283BE}" dt="2021-01-29T16:23:26.085" v="430" actId="20577"/>
        <pc:sldMkLst>
          <pc:docMk/>
          <pc:sldMk cId="2531075999" sldId="266"/>
        </pc:sldMkLst>
        <pc:spChg chg="mod">
          <ac:chgData name="Yasmin  Ghassan" userId="S::pupil_yasmin_h@jgacademy.co.uk::2b6c8894-66eb-4a30-b12f-f8225da516f9" providerId="AD" clId="Web-{6FC563B2-6A38-DEA3-F82D-8FCA659283BE}" dt="2021-01-29T16:23:26.085" v="430" actId="20577"/>
          <ac:spMkLst>
            <pc:docMk/>
            <pc:sldMk cId="2531075999" sldId="266"/>
            <ac:spMk id="2" creationId="{53533A15-9647-4FD0-A9B2-954B032AE28C}"/>
          </ac:spMkLst>
        </pc:spChg>
      </pc:sldChg>
    </pc:docChg>
  </pc:docChgLst>
  <pc:docChgLst>
    <pc:chgData name="Yasmin  Ghassan" userId="S::pupil_yasmin_h@jgacademy.co.uk::2b6c8894-66eb-4a30-b12f-f8225da516f9" providerId="AD" clId="Web-{4F5ADED6-3532-F246-C1DA-DE5B9C6A6FD0}"/>
    <pc:docChg chg="addSld delSld modSld">
      <pc:chgData name="Yasmin  Ghassan" userId="S::pupil_yasmin_h@jgacademy.co.uk::2b6c8894-66eb-4a30-b12f-f8225da516f9" providerId="AD" clId="Web-{4F5ADED6-3532-F246-C1DA-DE5B9C6A6FD0}" dt="2021-01-30T11:43:56.204" v="237" actId="20577"/>
      <pc:docMkLst>
        <pc:docMk/>
      </pc:docMkLst>
      <pc:sldChg chg="modTransition">
        <pc:chgData name="Yasmin  Ghassan" userId="S::pupil_yasmin_h@jgacademy.co.uk::2b6c8894-66eb-4a30-b12f-f8225da516f9" providerId="AD" clId="Web-{4F5ADED6-3532-F246-C1DA-DE5B9C6A6FD0}" dt="2021-01-30T11:26:12.001" v="0"/>
        <pc:sldMkLst>
          <pc:docMk/>
          <pc:sldMk cId="2003507660" sldId="260"/>
        </pc:sldMkLst>
      </pc:sldChg>
      <pc:sldChg chg="modSp">
        <pc:chgData name="Yasmin  Ghassan" userId="S::pupil_yasmin_h@jgacademy.co.uk::2b6c8894-66eb-4a30-b12f-f8225da516f9" providerId="AD" clId="Web-{4F5ADED6-3532-F246-C1DA-DE5B9C6A6FD0}" dt="2021-01-30T11:43:56.204" v="237" actId="20577"/>
        <pc:sldMkLst>
          <pc:docMk/>
          <pc:sldMk cId="1816656079" sldId="270"/>
        </pc:sldMkLst>
        <pc:spChg chg="mod">
          <ac:chgData name="Yasmin  Ghassan" userId="S::pupil_yasmin_h@jgacademy.co.uk::2b6c8894-66eb-4a30-b12f-f8225da516f9" providerId="AD" clId="Web-{4F5ADED6-3532-F246-C1DA-DE5B9C6A6FD0}" dt="2021-01-30T11:43:56.204" v="237" actId="20577"/>
          <ac:spMkLst>
            <pc:docMk/>
            <pc:sldMk cId="1816656079" sldId="270"/>
            <ac:spMk id="3" creationId="{854158BE-C575-422C-822D-FB171C86E3AB}"/>
          </ac:spMkLst>
        </pc:spChg>
      </pc:sldChg>
      <pc:sldChg chg="addSp delSp modSp new mod setBg">
        <pc:chgData name="Yasmin  Ghassan" userId="S::pupil_yasmin_h@jgacademy.co.uk::2b6c8894-66eb-4a30-b12f-f8225da516f9" providerId="AD" clId="Web-{4F5ADED6-3532-F246-C1DA-DE5B9C6A6FD0}" dt="2021-01-30T11:32:38.481" v="131" actId="20577"/>
        <pc:sldMkLst>
          <pc:docMk/>
          <pc:sldMk cId="3958816303" sldId="271"/>
        </pc:sldMkLst>
        <pc:spChg chg="add del mod">
          <ac:chgData name="Yasmin  Ghassan" userId="S::pupil_yasmin_h@jgacademy.co.uk::2b6c8894-66eb-4a30-b12f-f8225da516f9" providerId="AD" clId="Web-{4F5ADED6-3532-F246-C1DA-DE5B9C6A6FD0}" dt="2021-01-30T11:32:16.012" v="126" actId="20577"/>
          <ac:spMkLst>
            <pc:docMk/>
            <pc:sldMk cId="3958816303" sldId="271"/>
            <ac:spMk id="2" creationId="{65D59A46-2F73-4661-8F61-FCDF03D46812}"/>
          </ac:spMkLst>
        </pc:spChg>
        <pc:spChg chg="add del mod">
          <ac:chgData name="Yasmin  Ghassan" userId="S::pupil_yasmin_h@jgacademy.co.uk::2b6c8894-66eb-4a30-b12f-f8225da516f9" providerId="AD" clId="Web-{4F5ADED6-3532-F246-C1DA-DE5B9C6A6FD0}" dt="2021-01-30T11:28:14.566" v="70"/>
          <ac:spMkLst>
            <pc:docMk/>
            <pc:sldMk cId="3958816303" sldId="271"/>
            <ac:spMk id="4" creationId="{F4975175-3430-496C-BF35-39465D7984C7}"/>
          </ac:spMkLst>
        </pc:spChg>
        <pc:spChg chg="add mod ord">
          <ac:chgData name="Yasmin  Ghassan" userId="S::pupil_yasmin_h@jgacademy.co.uk::2b6c8894-66eb-4a30-b12f-f8225da516f9" providerId="AD" clId="Web-{4F5ADED6-3532-F246-C1DA-DE5B9C6A6FD0}" dt="2021-01-30T11:32:38.481" v="131" actId="20577"/>
          <ac:spMkLst>
            <pc:docMk/>
            <pc:sldMk cId="3958816303" sldId="271"/>
            <ac:spMk id="6" creationId="{9DD8CC24-D0B5-4936-AED7-60071D9A2ACE}"/>
          </ac:spMkLst>
        </pc:spChg>
        <pc:spChg chg="add">
          <ac:chgData name="Yasmin  Ghassan" userId="S::pupil_yasmin_h@jgacademy.co.uk::2b6c8894-66eb-4a30-b12f-f8225da516f9" providerId="AD" clId="Web-{4F5ADED6-3532-F246-C1DA-DE5B9C6A6FD0}" dt="2021-01-30T11:32:07.746" v="125"/>
          <ac:spMkLst>
            <pc:docMk/>
            <pc:sldMk cId="3958816303" sldId="271"/>
            <ac:spMk id="12" creationId="{4038CB10-1F5C-4D54-9DF7-12586DE5B007}"/>
          </ac:spMkLst>
        </pc:spChg>
        <pc:spChg chg="add">
          <ac:chgData name="Yasmin  Ghassan" userId="S::pupil_yasmin_h@jgacademy.co.uk::2b6c8894-66eb-4a30-b12f-f8225da516f9" providerId="AD" clId="Web-{4F5ADED6-3532-F246-C1DA-DE5B9C6A6FD0}" dt="2021-01-30T11:32:07.746" v="125"/>
          <ac:spMkLst>
            <pc:docMk/>
            <pc:sldMk cId="3958816303" sldId="271"/>
            <ac:spMk id="14" creationId="{33B81349-3A7E-4A66-9ED9-66E6F8E29C4A}"/>
          </ac:spMkLst>
        </pc:spChg>
        <pc:spChg chg="add">
          <ac:chgData name="Yasmin  Ghassan" userId="S::pupil_yasmin_h@jgacademy.co.uk::2b6c8894-66eb-4a30-b12f-f8225da516f9" providerId="AD" clId="Web-{4F5ADED6-3532-F246-C1DA-DE5B9C6A6FD0}" dt="2021-01-30T11:32:07.746" v="125"/>
          <ac:spMkLst>
            <pc:docMk/>
            <pc:sldMk cId="3958816303" sldId="271"/>
            <ac:spMk id="16" creationId="{4A37A7FF-19A5-40D8-8D0C-E780CBD33087}"/>
          </ac:spMkLst>
        </pc:spChg>
        <pc:spChg chg="add">
          <ac:chgData name="Yasmin  Ghassan" userId="S::pupil_yasmin_h@jgacademy.co.uk::2b6c8894-66eb-4a30-b12f-f8225da516f9" providerId="AD" clId="Web-{4F5ADED6-3532-F246-C1DA-DE5B9C6A6FD0}" dt="2021-01-30T11:32:07.746" v="125"/>
          <ac:spMkLst>
            <pc:docMk/>
            <pc:sldMk cId="3958816303" sldId="271"/>
            <ac:spMk id="18" creationId="{73ED6512-6858-4552-B699-9A97FE9A4EA2}"/>
          </ac:spMkLst>
        </pc:spChg>
        <pc:picChg chg="add mod">
          <ac:chgData name="Yasmin  Ghassan" userId="S::pupil_yasmin_h@jgacademy.co.uk::2b6c8894-66eb-4a30-b12f-f8225da516f9" providerId="AD" clId="Web-{4F5ADED6-3532-F246-C1DA-DE5B9C6A6FD0}" dt="2021-01-30T11:32:07.746" v="125"/>
          <ac:picMkLst>
            <pc:docMk/>
            <pc:sldMk cId="3958816303" sldId="271"/>
            <ac:picMk id="5" creationId="{46FA3711-52E6-4194-B18D-A6D6DE4D19FA}"/>
          </ac:picMkLst>
        </pc:picChg>
        <pc:picChg chg="add mod">
          <ac:chgData name="Yasmin  Ghassan" userId="S::pupil_yasmin_h@jgacademy.co.uk::2b6c8894-66eb-4a30-b12f-f8225da516f9" providerId="AD" clId="Web-{4F5ADED6-3532-F246-C1DA-DE5B9C6A6FD0}" dt="2021-01-30T11:32:07.746" v="125"/>
          <ac:picMkLst>
            <pc:docMk/>
            <pc:sldMk cId="3958816303" sldId="271"/>
            <ac:picMk id="7" creationId="{62B2949D-C746-4386-94F2-2370EAE9E03B}"/>
          </ac:picMkLst>
        </pc:picChg>
      </pc:sldChg>
      <pc:sldChg chg="addSp delSp modSp new del mod setBg">
        <pc:chgData name="Yasmin  Ghassan" userId="S::pupil_yasmin_h@jgacademy.co.uk::2b6c8894-66eb-4a30-b12f-f8225da516f9" providerId="AD" clId="Web-{4F5ADED6-3532-F246-C1DA-DE5B9C6A6FD0}" dt="2021-01-30T11:42:48.588" v="235"/>
        <pc:sldMkLst>
          <pc:docMk/>
          <pc:sldMk cId="2070592727" sldId="272"/>
        </pc:sldMkLst>
        <pc:spChg chg="mod">
          <ac:chgData name="Yasmin  Ghassan" userId="S::pupil_yasmin_h@jgacademy.co.uk::2b6c8894-66eb-4a30-b12f-f8225da516f9" providerId="AD" clId="Web-{4F5ADED6-3532-F246-C1DA-DE5B9C6A6FD0}" dt="2021-01-30T11:39:58.067" v="181"/>
          <ac:spMkLst>
            <pc:docMk/>
            <pc:sldMk cId="2070592727" sldId="272"/>
            <ac:spMk id="2" creationId="{1CE1E9EA-2945-408D-ACAE-D275BE6FEB46}"/>
          </ac:spMkLst>
        </pc:spChg>
        <pc:spChg chg="add del mod">
          <ac:chgData name="Yasmin  Ghassan" userId="S::pupil_yasmin_h@jgacademy.co.uk::2b6c8894-66eb-4a30-b12f-f8225da516f9" providerId="AD" clId="Web-{4F5ADED6-3532-F246-C1DA-DE5B9C6A6FD0}" dt="2021-01-30T11:38:47.386" v="176"/>
          <ac:spMkLst>
            <pc:docMk/>
            <pc:sldMk cId="2070592727" sldId="272"/>
            <ac:spMk id="4" creationId="{70482B2B-C22B-4001-BF06-8B8E599A0651}"/>
          </ac:spMkLst>
        </pc:spChg>
        <pc:spChg chg="add mod">
          <ac:chgData name="Yasmin  Ghassan" userId="S::pupil_yasmin_h@jgacademy.co.uk::2b6c8894-66eb-4a30-b12f-f8225da516f9" providerId="AD" clId="Web-{4F5ADED6-3532-F246-C1DA-DE5B9C6A6FD0}" dt="2021-01-30T11:41:43.723" v="209" actId="1076"/>
          <ac:spMkLst>
            <pc:docMk/>
            <pc:sldMk cId="2070592727" sldId="272"/>
            <ac:spMk id="8" creationId="{0EA31F7B-7FB3-4B79-B1C8-73BE90E680FC}"/>
          </ac:spMkLst>
        </pc:spChg>
        <pc:spChg chg="add del">
          <ac:chgData name="Yasmin  Ghassan" userId="S::pupil_yasmin_h@jgacademy.co.uk::2b6c8894-66eb-4a30-b12f-f8225da516f9" providerId="AD" clId="Web-{4F5ADED6-3532-F246-C1DA-DE5B9C6A6FD0}" dt="2021-01-30T11:36:18.407" v="168"/>
          <ac:spMkLst>
            <pc:docMk/>
            <pc:sldMk cId="2070592727" sldId="272"/>
            <ac:spMk id="10" creationId="{823AC064-BC96-4F32-8AE1-B2FD38754823}"/>
          </ac:spMkLst>
        </pc:spChg>
        <pc:spChg chg="add">
          <ac:chgData name="Yasmin  Ghassan" userId="S::pupil_yasmin_h@jgacademy.co.uk::2b6c8894-66eb-4a30-b12f-f8225da516f9" providerId="AD" clId="Web-{4F5ADED6-3532-F246-C1DA-DE5B9C6A6FD0}" dt="2021-01-30T11:39:58.067" v="181"/>
          <ac:spMkLst>
            <pc:docMk/>
            <pc:sldMk cId="2070592727" sldId="272"/>
            <ac:spMk id="13" creationId="{823AC064-BC96-4F32-8AE1-B2FD38754823}"/>
          </ac:spMkLst>
        </pc:spChg>
        <pc:picChg chg="add mod">
          <ac:chgData name="Yasmin  Ghassan" userId="S::pupil_yasmin_h@jgacademy.co.uk::2b6c8894-66eb-4a30-b12f-f8225da516f9" providerId="AD" clId="Web-{4F5ADED6-3532-F246-C1DA-DE5B9C6A6FD0}" dt="2021-01-30T11:39:58.067" v="181"/>
          <ac:picMkLst>
            <pc:docMk/>
            <pc:sldMk cId="2070592727" sldId="272"/>
            <ac:picMk id="3" creationId="{519ACC54-D269-4495-B983-70299B13FB02}"/>
          </ac:picMkLst>
        </pc:picChg>
        <pc:picChg chg="add del mod">
          <ac:chgData name="Yasmin  Ghassan" userId="S::pupil_yasmin_h@jgacademy.co.uk::2b6c8894-66eb-4a30-b12f-f8225da516f9" providerId="AD" clId="Web-{4F5ADED6-3532-F246-C1DA-DE5B9C6A6FD0}" dt="2021-01-30T11:36:19.282" v="169"/>
          <ac:picMkLst>
            <pc:docMk/>
            <pc:sldMk cId="2070592727" sldId="272"/>
            <ac:picMk id="5" creationId="{6B9C73A8-702B-43A8-A0CD-6BCB6B5E28ED}"/>
          </ac:picMkLst>
        </pc:picChg>
        <pc:picChg chg="add del mod">
          <ac:chgData name="Yasmin  Ghassan" userId="S::pupil_yasmin_h@jgacademy.co.uk::2b6c8894-66eb-4a30-b12f-f8225da516f9" providerId="AD" clId="Web-{4F5ADED6-3532-F246-C1DA-DE5B9C6A6FD0}" dt="2021-01-30T11:36:16.922" v="167"/>
          <ac:picMkLst>
            <pc:docMk/>
            <pc:sldMk cId="2070592727" sldId="272"/>
            <ac:picMk id="6" creationId="{0E148103-9BAD-48CC-B70D-9F7E597C58B1}"/>
          </ac:picMkLst>
        </pc:picChg>
        <pc:picChg chg="add mod">
          <ac:chgData name="Yasmin  Ghassan" userId="S::pupil_yasmin_h@jgacademy.co.uk::2b6c8894-66eb-4a30-b12f-f8225da516f9" providerId="AD" clId="Web-{4F5ADED6-3532-F246-C1DA-DE5B9C6A6FD0}" dt="2021-01-30T11:39:58.067" v="181"/>
          <ac:picMkLst>
            <pc:docMk/>
            <pc:sldMk cId="2070592727" sldId="272"/>
            <ac:picMk id="7" creationId="{83E20204-7BEB-450E-B4EC-EB2AD87BF52C}"/>
          </ac:picMkLst>
        </pc:picChg>
        <pc:cxnChg chg="add del">
          <ac:chgData name="Yasmin  Ghassan" userId="S::pupil_yasmin_h@jgacademy.co.uk::2b6c8894-66eb-4a30-b12f-f8225da516f9" providerId="AD" clId="Web-{4F5ADED6-3532-F246-C1DA-DE5B9C6A6FD0}" dt="2021-01-30T11:36:18.407" v="168"/>
          <ac:cxnSpMkLst>
            <pc:docMk/>
            <pc:sldMk cId="2070592727" sldId="272"/>
            <ac:cxnSpMk id="12" creationId="{7E7C77BC-7138-40B1-A15B-20F57A494629}"/>
          </ac:cxnSpMkLst>
        </pc:cxnChg>
        <pc:cxnChg chg="add del">
          <ac:chgData name="Yasmin  Ghassan" userId="S::pupil_yasmin_h@jgacademy.co.uk::2b6c8894-66eb-4a30-b12f-f8225da516f9" providerId="AD" clId="Web-{4F5ADED6-3532-F246-C1DA-DE5B9C6A6FD0}" dt="2021-01-30T11:36:18.407" v="168"/>
          <ac:cxnSpMkLst>
            <pc:docMk/>
            <pc:sldMk cId="2070592727" sldId="272"/>
            <ac:cxnSpMk id="14" creationId="{DB146403-F3D6-484B-B2ED-97F9565D0370}"/>
          </ac:cxnSpMkLst>
        </pc:cxnChg>
        <pc:cxnChg chg="add">
          <ac:chgData name="Yasmin  Ghassan" userId="S::pupil_yasmin_h@jgacademy.co.uk::2b6c8894-66eb-4a30-b12f-f8225da516f9" providerId="AD" clId="Web-{4F5ADED6-3532-F246-C1DA-DE5B9C6A6FD0}" dt="2021-01-30T11:39:58.067" v="181"/>
          <ac:cxnSpMkLst>
            <pc:docMk/>
            <pc:sldMk cId="2070592727" sldId="272"/>
            <ac:cxnSpMk id="15" creationId="{7E7C77BC-7138-40B1-A15B-20F57A494629}"/>
          </ac:cxnSpMkLst>
        </pc:cxnChg>
        <pc:cxnChg chg="add">
          <ac:chgData name="Yasmin  Ghassan" userId="S::pupil_yasmin_h@jgacademy.co.uk::2b6c8894-66eb-4a30-b12f-f8225da516f9" providerId="AD" clId="Web-{4F5ADED6-3532-F246-C1DA-DE5B9C6A6FD0}" dt="2021-01-30T11:39:58.067" v="181"/>
          <ac:cxnSpMkLst>
            <pc:docMk/>
            <pc:sldMk cId="2070592727" sldId="272"/>
            <ac:cxnSpMk id="17" creationId="{DB146403-F3D6-484B-B2ED-97F9565D0370}"/>
          </ac:cxnSpMkLst>
        </pc:cxnChg>
      </pc:sldChg>
      <pc:sldChg chg="new del">
        <pc:chgData name="Yasmin  Ghassan" userId="S::pupil_yasmin_h@jgacademy.co.uk::2b6c8894-66eb-4a30-b12f-f8225da516f9" providerId="AD" clId="Web-{4F5ADED6-3532-F246-C1DA-DE5B9C6A6FD0}" dt="2021-01-30T11:32:54.622" v="133"/>
        <pc:sldMkLst>
          <pc:docMk/>
          <pc:sldMk cId="2138585779" sldId="272"/>
        </pc:sldMkLst>
      </pc:sldChg>
      <pc:sldChg chg="addSp delSp modSp add replId">
        <pc:chgData name="Yasmin  Ghassan" userId="S::pupil_yasmin_h@jgacademy.co.uk::2b6c8894-66eb-4a30-b12f-f8225da516f9" providerId="AD" clId="Web-{4F5ADED6-3532-F246-C1DA-DE5B9C6A6FD0}" dt="2021-01-30T11:42:46.163" v="234"/>
        <pc:sldMkLst>
          <pc:docMk/>
          <pc:sldMk cId="2542133116" sldId="273"/>
        </pc:sldMkLst>
        <pc:spChg chg="mod">
          <ac:chgData name="Yasmin  Ghassan" userId="S::pupil_yasmin_h@jgacademy.co.uk::2b6c8894-66eb-4a30-b12f-f8225da516f9" providerId="AD" clId="Web-{4F5ADED6-3532-F246-C1DA-DE5B9C6A6FD0}" dt="2021-01-30T11:42:46.163" v="234"/>
          <ac:spMkLst>
            <pc:docMk/>
            <pc:sldMk cId="2542133116" sldId="273"/>
            <ac:spMk id="2" creationId="{65D59A46-2F73-4661-8F61-FCDF03D46812}"/>
          </ac:spMkLst>
        </pc:spChg>
        <pc:spChg chg="mod ord">
          <ac:chgData name="Yasmin  Ghassan" userId="S::pupil_yasmin_h@jgacademy.co.uk::2b6c8894-66eb-4a30-b12f-f8225da516f9" providerId="AD" clId="Web-{4F5ADED6-3532-F246-C1DA-DE5B9C6A6FD0}" dt="2021-01-30T11:42:46.163" v="234"/>
          <ac:spMkLst>
            <pc:docMk/>
            <pc:sldMk cId="2542133116" sldId="273"/>
            <ac:spMk id="6" creationId="{9DD8CC24-D0B5-4936-AED7-60071D9A2ACE}"/>
          </ac:spMkLst>
        </pc:spChg>
        <pc:spChg chg="del">
          <ac:chgData name="Yasmin  Ghassan" userId="S::pupil_yasmin_h@jgacademy.co.uk::2b6c8894-66eb-4a30-b12f-f8225da516f9" providerId="AD" clId="Web-{4F5ADED6-3532-F246-C1DA-DE5B9C6A6FD0}" dt="2021-01-30T11:42:46.163" v="234"/>
          <ac:spMkLst>
            <pc:docMk/>
            <pc:sldMk cId="2542133116" sldId="273"/>
            <ac:spMk id="12" creationId="{4038CB10-1F5C-4D54-9DF7-12586DE5B007}"/>
          </ac:spMkLst>
        </pc:spChg>
        <pc:spChg chg="del">
          <ac:chgData name="Yasmin  Ghassan" userId="S::pupil_yasmin_h@jgacademy.co.uk::2b6c8894-66eb-4a30-b12f-f8225da516f9" providerId="AD" clId="Web-{4F5ADED6-3532-F246-C1DA-DE5B9C6A6FD0}" dt="2021-01-30T11:42:46.163" v="234"/>
          <ac:spMkLst>
            <pc:docMk/>
            <pc:sldMk cId="2542133116" sldId="273"/>
            <ac:spMk id="14" creationId="{33B81349-3A7E-4A66-9ED9-66E6F8E29C4A}"/>
          </ac:spMkLst>
        </pc:spChg>
        <pc:spChg chg="del">
          <ac:chgData name="Yasmin  Ghassan" userId="S::pupil_yasmin_h@jgacademy.co.uk::2b6c8894-66eb-4a30-b12f-f8225da516f9" providerId="AD" clId="Web-{4F5ADED6-3532-F246-C1DA-DE5B9C6A6FD0}" dt="2021-01-30T11:42:46.163" v="234"/>
          <ac:spMkLst>
            <pc:docMk/>
            <pc:sldMk cId="2542133116" sldId="273"/>
            <ac:spMk id="16" creationId="{4A37A7FF-19A5-40D8-8D0C-E780CBD33087}"/>
          </ac:spMkLst>
        </pc:spChg>
        <pc:spChg chg="del">
          <ac:chgData name="Yasmin  Ghassan" userId="S::pupil_yasmin_h@jgacademy.co.uk::2b6c8894-66eb-4a30-b12f-f8225da516f9" providerId="AD" clId="Web-{4F5ADED6-3532-F246-C1DA-DE5B9C6A6FD0}" dt="2021-01-30T11:42:46.163" v="234"/>
          <ac:spMkLst>
            <pc:docMk/>
            <pc:sldMk cId="2542133116" sldId="273"/>
            <ac:spMk id="18" creationId="{73ED6512-6858-4552-B699-9A97FE9A4EA2}"/>
          </ac:spMkLst>
        </pc:spChg>
        <pc:spChg chg="add">
          <ac:chgData name="Yasmin  Ghassan" userId="S::pupil_yasmin_h@jgacademy.co.uk::2b6c8894-66eb-4a30-b12f-f8225da516f9" providerId="AD" clId="Web-{4F5ADED6-3532-F246-C1DA-DE5B9C6A6FD0}" dt="2021-01-30T11:42:46.163" v="234"/>
          <ac:spMkLst>
            <pc:docMk/>
            <pc:sldMk cId="2542133116" sldId="273"/>
            <ac:spMk id="23" creationId="{4038CB10-1F5C-4D54-9DF7-12586DE5B007}"/>
          </ac:spMkLst>
        </pc:spChg>
        <pc:spChg chg="add">
          <ac:chgData name="Yasmin  Ghassan" userId="S::pupil_yasmin_h@jgacademy.co.uk::2b6c8894-66eb-4a30-b12f-f8225da516f9" providerId="AD" clId="Web-{4F5ADED6-3532-F246-C1DA-DE5B9C6A6FD0}" dt="2021-01-30T11:42:46.163" v="234"/>
          <ac:spMkLst>
            <pc:docMk/>
            <pc:sldMk cId="2542133116" sldId="273"/>
            <ac:spMk id="25" creationId="{33B81349-3A7E-4A66-9ED9-66E6F8E29C4A}"/>
          </ac:spMkLst>
        </pc:spChg>
        <pc:spChg chg="add">
          <ac:chgData name="Yasmin  Ghassan" userId="S::pupil_yasmin_h@jgacademy.co.uk::2b6c8894-66eb-4a30-b12f-f8225da516f9" providerId="AD" clId="Web-{4F5ADED6-3532-F246-C1DA-DE5B9C6A6FD0}" dt="2021-01-30T11:42:46.163" v="234"/>
          <ac:spMkLst>
            <pc:docMk/>
            <pc:sldMk cId="2542133116" sldId="273"/>
            <ac:spMk id="27" creationId="{4A37A7FF-19A5-40D8-8D0C-E780CBD33087}"/>
          </ac:spMkLst>
        </pc:spChg>
        <pc:spChg chg="add">
          <ac:chgData name="Yasmin  Ghassan" userId="S::pupil_yasmin_h@jgacademy.co.uk::2b6c8894-66eb-4a30-b12f-f8225da516f9" providerId="AD" clId="Web-{4F5ADED6-3532-F246-C1DA-DE5B9C6A6FD0}" dt="2021-01-30T11:42:46.163" v="234"/>
          <ac:spMkLst>
            <pc:docMk/>
            <pc:sldMk cId="2542133116" sldId="273"/>
            <ac:spMk id="29" creationId="{73ED6512-6858-4552-B699-9A97FE9A4EA2}"/>
          </ac:spMkLst>
        </pc:spChg>
        <pc:picChg chg="add mod ord">
          <ac:chgData name="Yasmin  Ghassan" userId="S::pupil_yasmin_h@jgacademy.co.uk::2b6c8894-66eb-4a30-b12f-f8225da516f9" providerId="AD" clId="Web-{4F5ADED6-3532-F246-C1DA-DE5B9C6A6FD0}" dt="2021-01-30T11:42:46.163" v="234"/>
          <ac:picMkLst>
            <pc:docMk/>
            <pc:sldMk cId="2542133116" sldId="273"/>
            <ac:picMk id="3" creationId="{37CC55AF-47B0-4C3F-8C16-ECDD939EE171}"/>
          </ac:picMkLst>
        </pc:picChg>
        <pc:picChg chg="add mod">
          <ac:chgData name="Yasmin  Ghassan" userId="S::pupil_yasmin_h@jgacademy.co.uk::2b6c8894-66eb-4a30-b12f-f8225da516f9" providerId="AD" clId="Web-{4F5ADED6-3532-F246-C1DA-DE5B9C6A6FD0}" dt="2021-01-30T11:42:46.163" v="234"/>
          <ac:picMkLst>
            <pc:docMk/>
            <pc:sldMk cId="2542133116" sldId="273"/>
            <ac:picMk id="4" creationId="{A40A5FB2-1DEA-4DBA-838E-713869D566D8}"/>
          </ac:picMkLst>
        </pc:picChg>
        <pc:picChg chg="del">
          <ac:chgData name="Yasmin  Ghassan" userId="S::pupil_yasmin_h@jgacademy.co.uk::2b6c8894-66eb-4a30-b12f-f8225da516f9" providerId="AD" clId="Web-{4F5ADED6-3532-F246-C1DA-DE5B9C6A6FD0}" dt="2021-01-30T11:40:17.302" v="185"/>
          <ac:picMkLst>
            <pc:docMk/>
            <pc:sldMk cId="2542133116" sldId="273"/>
            <ac:picMk id="5" creationId="{46FA3711-52E6-4194-B18D-A6D6DE4D19FA}"/>
          </ac:picMkLst>
        </pc:picChg>
        <pc:picChg chg="del">
          <ac:chgData name="Yasmin  Ghassan" userId="S::pupil_yasmin_h@jgacademy.co.uk::2b6c8894-66eb-4a30-b12f-f8225da516f9" providerId="AD" clId="Web-{4F5ADED6-3532-F246-C1DA-DE5B9C6A6FD0}" dt="2021-01-30T11:40:51.879" v="195"/>
          <ac:picMkLst>
            <pc:docMk/>
            <pc:sldMk cId="2542133116" sldId="273"/>
            <ac:picMk id="7" creationId="{62B2949D-C746-4386-94F2-2370EAE9E03B}"/>
          </ac:picMkLst>
        </pc:picChg>
      </pc:sldChg>
    </pc:docChg>
  </pc:docChgLst>
  <pc:docChgLst>
    <pc:chgData name="Yasmin  Ghassan" userId="S::pupil_yasmin_h@jgacademy.co.uk::2b6c8894-66eb-4a30-b12f-f8225da516f9" providerId="AD" clId="Web-{CD6D3A61-820C-E9D6-9923-5AF909752BFE}"/>
    <pc:docChg chg="delSld modSld">
      <pc:chgData name="Yasmin  Ghassan" userId="S::pupil_yasmin_h@jgacademy.co.uk::2b6c8894-66eb-4a30-b12f-f8225da516f9" providerId="AD" clId="Web-{CD6D3A61-820C-E9D6-9923-5AF909752BFE}" dt="2021-01-26T18:17:53.471" v="546" actId="20577"/>
      <pc:docMkLst>
        <pc:docMk/>
      </pc:docMkLst>
      <pc:sldChg chg="addSp delSp modSp">
        <pc:chgData name="Yasmin  Ghassan" userId="S::pupil_yasmin_h@jgacademy.co.uk::2b6c8894-66eb-4a30-b12f-f8225da516f9" providerId="AD" clId="Web-{CD6D3A61-820C-E9D6-9923-5AF909752BFE}" dt="2021-01-26T18:15:25.046" v="489"/>
        <pc:sldMkLst>
          <pc:docMk/>
          <pc:sldMk cId="2781715415" sldId="264"/>
        </pc:sldMkLst>
        <pc:spChg chg="add del">
          <ac:chgData name="Yasmin  Ghassan" userId="S::pupil_yasmin_h@jgacademy.co.uk::2b6c8894-66eb-4a30-b12f-f8225da516f9" providerId="AD" clId="Web-{CD6D3A61-820C-E9D6-9923-5AF909752BFE}" dt="2021-01-26T18:15:09.889" v="457"/>
          <ac:spMkLst>
            <pc:docMk/>
            <pc:sldMk cId="2781715415" sldId="264"/>
            <ac:spMk id="3" creationId="{0C8B1137-C31A-46F8-B84E-74DDEDDF4C9B}"/>
          </ac:spMkLst>
        </pc:spChg>
        <pc:spChg chg="add del mod">
          <ac:chgData name="Yasmin  Ghassan" userId="S::pupil_yasmin_h@jgacademy.co.uk::2b6c8894-66eb-4a30-b12f-f8225da516f9" providerId="AD" clId="Web-{CD6D3A61-820C-E9D6-9923-5AF909752BFE}" dt="2021-01-26T18:15:25.046" v="489"/>
          <ac:spMkLst>
            <pc:docMk/>
            <pc:sldMk cId="2781715415" sldId="264"/>
            <ac:spMk id="4" creationId="{BB408747-5B50-4092-A38A-EA5ECFF3F1FB}"/>
          </ac:spMkLst>
        </pc:spChg>
      </pc:sldChg>
      <pc:sldChg chg="modSp modTransition">
        <pc:chgData name="Yasmin  Ghassan" userId="S::pupil_yasmin_h@jgacademy.co.uk::2b6c8894-66eb-4a30-b12f-f8225da516f9" providerId="AD" clId="Web-{CD6D3A61-820C-E9D6-9923-5AF909752BFE}" dt="2021-01-26T18:17:53.471" v="546" actId="20577"/>
        <pc:sldMkLst>
          <pc:docMk/>
          <pc:sldMk cId="2531075999" sldId="266"/>
        </pc:sldMkLst>
        <pc:spChg chg="mod">
          <ac:chgData name="Yasmin  Ghassan" userId="S::pupil_yasmin_h@jgacademy.co.uk::2b6c8894-66eb-4a30-b12f-f8225da516f9" providerId="AD" clId="Web-{CD6D3A61-820C-E9D6-9923-5AF909752BFE}" dt="2021-01-26T18:05:37.440" v="7" actId="20577"/>
          <ac:spMkLst>
            <pc:docMk/>
            <pc:sldMk cId="2531075999" sldId="266"/>
            <ac:spMk id="2" creationId="{53533A15-9647-4FD0-A9B2-954B032AE28C}"/>
          </ac:spMkLst>
        </pc:spChg>
        <pc:spChg chg="mod">
          <ac:chgData name="Yasmin  Ghassan" userId="S::pupil_yasmin_h@jgacademy.co.uk::2b6c8894-66eb-4a30-b12f-f8225da516f9" providerId="AD" clId="Web-{CD6D3A61-820C-E9D6-9923-5AF909752BFE}" dt="2021-01-26T18:17:53.471" v="546" actId="20577"/>
          <ac:spMkLst>
            <pc:docMk/>
            <pc:sldMk cId="2531075999" sldId="266"/>
            <ac:spMk id="3" creationId="{37F8870E-CC09-43EC-889B-DA4ACE7887D5}"/>
          </ac:spMkLst>
        </pc:spChg>
      </pc:sldChg>
      <pc:sldChg chg="del">
        <pc:chgData name="Yasmin  Ghassan" userId="S::pupil_yasmin_h@jgacademy.co.uk::2b6c8894-66eb-4a30-b12f-f8225da516f9" providerId="AD" clId="Web-{CD6D3A61-820C-E9D6-9923-5AF909752BFE}" dt="2021-01-26T18:09:56.227" v="89"/>
        <pc:sldMkLst>
          <pc:docMk/>
          <pc:sldMk cId="1487911144" sldId="267"/>
        </pc:sldMkLst>
      </pc:sldChg>
    </pc:docChg>
  </pc:docChgLst>
  <pc:docChgLst>
    <pc:chgData name="Yasmin  Ghassan" userId="S::pupil_yasmin_h@jgacademy.co.uk::2b6c8894-66eb-4a30-b12f-f8225da516f9" providerId="AD" clId="Web-{15D09253-0EEF-9B3A-8C84-F4F1C894221D}"/>
    <pc:docChg chg="addSld delSld modSld sldOrd">
      <pc:chgData name="Yasmin  Ghassan" userId="S::pupil_yasmin_h@jgacademy.co.uk::2b6c8894-66eb-4a30-b12f-f8225da516f9" providerId="AD" clId="Web-{15D09253-0EEF-9B3A-8C84-F4F1C894221D}" dt="2021-01-28T18:51:05.296" v="14"/>
      <pc:docMkLst>
        <pc:docMk/>
      </pc:docMkLst>
      <pc:sldChg chg="modTransition">
        <pc:chgData name="Yasmin  Ghassan" userId="S::pupil_yasmin_h@jgacademy.co.uk::2b6c8894-66eb-4a30-b12f-f8225da516f9" providerId="AD" clId="Web-{15D09253-0EEF-9B3A-8C84-F4F1C894221D}" dt="2021-01-28T18:50:07.808" v="12"/>
        <pc:sldMkLst>
          <pc:docMk/>
          <pc:sldMk cId="2853693854" sldId="258"/>
        </pc:sldMkLst>
      </pc:sldChg>
      <pc:sldChg chg="delSp modSp del">
        <pc:chgData name="Yasmin  Ghassan" userId="S::pupil_yasmin_h@jgacademy.co.uk::2b6c8894-66eb-4a30-b12f-f8225da516f9" providerId="AD" clId="Web-{15D09253-0EEF-9B3A-8C84-F4F1C894221D}" dt="2021-01-28T18:48:15.394" v="4"/>
        <pc:sldMkLst>
          <pc:docMk/>
          <pc:sldMk cId="2781715415" sldId="264"/>
        </pc:sldMkLst>
        <pc:picChg chg="del">
          <ac:chgData name="Yasmin  Ghassan" userId="S::pupil_yasmin_h@jgacademy.co.uk::2b6c8894-66eb-4a30-b12f-f8225da516f9" providerId="AD" clId="Web-{15D09253-0EEF-9B3A-8C84-F4F1C894221D}" dt="2021-01-28T18:44:21.660" v="0"/>
          <ac:picMkLst>
            <pc:docMk/>
            <pc:sldMk cId="2781715415" sldId="264"/>
            <ac:picMk id="9" creationId="{1035B47D-744E-4CE5-9E11-30B1FAC9F321}"/>
          </ac:picMkLst>
        </pc:picChg>
        <pc:picChg chg="del mod">
          <ac:chgData name="Yasmin  Ghassan" userId="S::pupil_yasmin_h@jgacademy.co.uk::2b6c8894-66eb-4a30-b12f-f8225da516f9" providerId="AD" clId="Web-{15D09253-0EEF-9B3A-8C84-F4F1C894221D}" dt="2021-01-28T18:48:11.394" v="3"/>
          <ac:picMkLst>
            <pc:docMk/>
            <pc:sldMk cId="2781715415" sldId="264"/>
            <ac:picMk id="11" creationId="{026AFA48-2746-4792-8DC1-F089B40954B9}"/>
          </ac:picMkLst>
        </pc:picChg>
      </pc:sldChg>
      <pc:sldChg chg="modTransition">
        <pc:chgData name="Yasmin  Ghassan" userId="S::pupil_yasmin_h@jgacademy.co.uk::2b6c8894-66eb-4a30-b12f-f8225da516f9" providerId="AD" clId="Web-{15D09253-0EEF-9B3A-8C84-F4F1C894221D}" dt="2021-01-28T18:51:05.296" v="14"/>
        <pc:sldMkLst>
          <pc:docMk/>
          <pc:sldMk cId="2531075999" sldId="266"/>
        </pc:sldMkLst>
      </pc:sldChg>
      <pc:sldChg chg="new del">
        <pc:chgData name="Yasmin  Ghassan" userId="S::pupil_yasmin_h@jgacademy.co.uk::2b6c8894-66eb-4a30-b12f-f8225da516f9" providerId="AD" clId="Web-{15D09253-0EEF-9B3A-8C84-F4F1C894221D}" dt="2021-01-28T18:48:29.520" v="7"/>
        <pc:sldMkLst>
          <pc:docMk/>
          <pc:sldMk cId="3336449685" sldId="267"/>
        </pc:sldMkLst>
      </pc:sldChg>
      <pc:sldChg chg="add ord modTransition">
        <pc:chgData name="Yasmin  Ghassan" userId="S::pupil_yasmin_h@jgacademy.co.uk::2b6c8894-66eb-4a30-b12f-f8225da516f9" providerId="AD" clId="Web-{15D09253-0EEF-9B3A-8C84-F4F1C894221D}" dt="2021-01-28T18:49:24.399" v="10"/>
        <pc:sldMkLst>
          <pc:docMk/>
          <pc:sldMk cId="3739414023" sldId="268"/>
        </pc:sldMkLst>
      </pc:sldChg>
    </pc:docChg>
  </pc:docChgLst>
  <pc:docChgLst>
    <pc:chgData name="Yasmin  Ghassan" userId="S::pupil_yasmin_h@jgacademy.co.uk::2b6c8894-66eb-4a30-b12f-f8225da516f9" providerId="AD" clId="Web-{9FB95225-C74B-A4DA-275D-AD4054156E69}"/>
    <pc:docChg chg="addSld modSld">
      <pc:chgData name="Yasmin  Ghassan" userId="S::pupil_yasmin_h@jgacademy.co.uk::2b6c8894-66eb-4a30-b12f-f8225da516f9" providerId="AD" clId="Web-{9FB95225-C74B-A4DA-275D-AD4054156E69}" dt="2021-01-30T12:18:36.421" v="325"/>
      <pc:docMkLst>
        <pc:docMk/>
      </pc:docMkLst>
      <pc:sldChg chg="modSp">
        <pc:chgData name="Yasmin  Ghassan" userId="S::pupil_yasmin_h@jgacademy.co.uk::2b6c8894-66eb-4a30-b12f-f8225da516f9" providerId="AD" clId="Web-{9FB95225-C74B-A4DA-275D-AD4054156E69}" dt="2021-01-30T12:02:15.152" v="75" actId="20577"/>
        <pc:sldMkLst>
          <pc:docMk/>
          <pc:sldMk cId="1816656079" sldId="270"/>
        </pc:sldMkLst>
        <pc:spChg chg="mod">
          <ac:chgData name="Yasmin  Ghassan" userId="S::pupil_yasmin_h@jgacademy.co.uk::2b6c8894-66eb-4a30-b12f-f8225da516f9" providerId="AD" clId="Web-{9FB95225-C74B-A4DA-275D-AD4054156E69}" dt="2021-01-30T12:02:15.152" v="75" actId="20577"/>
          <ac:spMkLst>
            <pc:docMk/>
            <pc:sldMk cId="1816656079" sldId="270"/>
            <ac:spMk id="2" creationId="{C2A16E6B-813A-408E-8632-FD512ED83649}"/>
          </ac:spMkLst>
        </pc:spChg>
      </pc:sldChg>
      <pc:sldChg chg="addSp delSp modSp mod setBg setClrOvrMap">
        <pc:chgData name="Yasmin  Ghassan" userId="S::pupil_yasmin_h@jgacademy.co.uk::2b6c8894-66eb-4a30-b12f-f8225da516f9" providerId="AD" clId="Web-{9FB95225-C74B-A4DA-275D-AD4054156E69}" dt="2021-01-30T12:18:17.998" v="323" actId="20577"/>
        <pc:sldMkLst>
          <pc:docMk/>
          <pc:sldMk cId="86426632" sldId="274"/>
        </pc:sldMkLst>
        <pc:spChg chg="mod ord">
          <ac:chgData name="Yasmin  Ghassan" userId="S::pupil_yasmin_h@jgacademy.co.uk::2b6c8894-66eb-4a30-b12f-f8225da516f9" providerId="AD" clId="Web-{9FB95225-C74B-A4DA-275D-AD4054156E69}" dt="2021-01-30T12:18:17.998" v="323" actId="20577"/>
          <ac:spMkLst>
            <pc:docMk/>
            <pc:sldMk cId="86426632" sldId="274"/>
            <ac:spMk id="2" creationId="{00000000-0000-0000-0000-000000000000}"/>
          </ac:spMkLst>
        </pc:spChg>
        <pc:spChg chg="add del mod">
          <ac:chgData name="Yasmin  Ghassan" userId="S::pupil_yasmin_h@jgacademy.co.uk::2b6c8894-66eb-4a30-b12f-f8225da516f9" providerId="AD" clId="Web-{9FB95225-C74B-A4DA-275D-AD4054156E69}" dt="2021-01-30T12:10:39.528" v="242"/>
          <ac:spMkLst>
            <pc:docMk/>
            <pc:sldMk cId="86426632" sldId="274"/>
            <ac:spMk id="3" creationId="{AD66AFBB-E2A3-487C-9C4C-5206E0417A28}"/>
          </ac:spMkLst>
        </pc:spChg>
        <pc:spChg chg="add del mod">
          <ac:chgData name="Yasmin  Ghassan" userId="S::pupil_yasmin_h@jgacademy.co.uk::2b6c8894-66eb-4a30-b12f-f8225da516f9" providerId="AD" clId="Web-{9FB95225-C74B-A4DA-275D-AD4054156E69}" dt="2021-01-30T12:12:00.783" v="247"/>
          <ac:spMkLst>
            <pc:docMk/>
            <pc:sldMk cId="86426632" sldId="274"/>
            <ac:spMk id="4" creationId="{FFA25895-AF51-4619-8A56-D27884DD3D77}"/>
          </ac:spMkLst>
        </pc:spChg>
        <pc:spChg chg="add del mod">
          <ac:chgData name="Yasmin  Ghassan" userId="S::pupil_yasmin_h@jgacademy.co.uk::2b6c8894-66eb-4a30-b12f-f8225da516f9" providerId="AD" clId="Web-{9FB95225-C74B-A4DA-275D-AD4054156E69}" dt="2021-01-30T12:13:06.631" v="253"/>
          <ac:spMkLst>
            <pc:docMk/>
            <pc:sldMk cId="86426632" sldId="274"/>
            <ac:spMk id="5" creationId="{F5CE7077-35B4-4D99-98E2-46F4CE56C9FA}"/>
          </ac:spMkLst>
        </pc:spChg>
        <pc:spChg chg="add del mod">
          <ac:chgData name="Yasmin  Ghassan" userId="S::pupil_yasmin_h@jgacademy.co.uk::2b6c8894-66eb-4a30-b12f-f8225da516f9" providerId="AD" clId="Web-{9FB95225-C74B-A4DA-275D-AD4054156E69}" dt="2021-01-30T12:13:24.132" v="261"/>
          <ac:spMkLst>
            <pc:docMk/>
            <pc:sldMk cId="86426632" sldId="274"/>
            <ac:spMk id="6" creationId="{CD1127FD-5AB5-4DC1-9E8A-0ECCCD4CB2F8}"/>
          </ac:spMkLst>
        </pc:spChg>
        <pc:spChg chg="add del mod">
          <ac:chgData name="Yasmin  Ghassan" userId="S::pupil_yasmin_h@jgacademy.co.uk::2b6c8894-66eb-4a30-b12f-f8225da516f9" providerId="AD" clId="Web-{9FB95225-C74B-A4DA-275D-AD4054156E69}" dt="2021-01-30T12:13:48.837" v="276"/>
          <ac:spMkLst>
            <pc:docMk/>
            <pc:sldMk cId="86426632" sldId="274"/>
            <ac:spMk id="7" creationId="{3316DCDE-B798-4A90-BB13-FA7F53E383EF}"/>
          </ac:spMkLst>
        </pc:spChg>
        <pc:spChg chg="add del">
          <ac:chgData name="Yasmin  Ghassan" userId="S::pupil_yasmin_h@jgacademy.co.uk::2b6c8894-66eb-4a30-b12f-f8225da516f9" providerId="AD" clId="Web-{9FB95225-C74B-A4DA-275D-AD4054156E69}" dt="2021-01-30T12:14:48.091" v="289"/>
          <ac:spMkLst>
            <pc:docMk/>
            <pc:sldMk cId="86426632" sldId="274"/>
            <ac:spMk id="8" creationId="{87CC2527-562A-4F69-B487-4371E5B243E7}"/>
          </ac:spMkLst>
        </pc:spChg>
        <pc:spChg chg="add mod">
          <ac:chgData name="Yasmin  Ghassan" userId="S::pupil_yasmin_h@jgacademy.co.uk::2b6c8894-66eb-4a30-b12f-f8225da516f9" providerId="AD" clId="Web-{9FB95225-C74B-A4DA-275D-AD4054156E69}" dt="2021-01-30T12:18:13.217" v="321"/>
          <ac:spMkLst>
            <pc:docMk/>
            <pc:sldMk cId="86426632" sldId="274"/>
            <ac:spMk id="11" creationId="{07382093-07A9-47B6-BCD4-8788640638B6}"/>
          </ac:spMkLst>
        </pc:spChg>
        <pc:spChg chg="add del mod">
          <ac:chgData name="Yasmin  Ghassan" userId="S::pupil_yasmin_h@jgacademy.co.uk::2b6c8894-66eb-4a30-b12f-f8225da516f9" providerId="AD" clId="Web-{9FB95225-C74B-A4DA-275D-AD4054156E69}" dt="2021-01-30T12:17:42.793" v="315"/>
          <ac:spMkLst>
            <pc:docMk/>
            <pc:sldMk cId="86426632" sldId="274"/>
            <ac:spMk id="12" creationId="{D4F4850F-32B0-4C16-B3F3-F4FA4C04F98C}"/>
          </ac:spMkLst>
        </pc:spChg>
        <pc:spChg chg="add del">
          <ac:chgData name="Yasmin  Ghassan" userId="S::pupil_yasmin_h@jgacademy.co.uk::2b6c8894-66eb-4a30-b12f-f8225da516f9" providerId="AD" clId="Web-{9FB95225-C74B-A4DA-275D-AD4054156E69}" dt="2021-01-30T12:15:11.624" v="297"/>
          <ac:spMkLst>
            <pc:docMk/>
            <pc:sldMk cId="86426632" sldId="274"/>
            <ac:spMk id="17" creationId="{4038CB10-1F5C-4D54-9DF7-12586DE5B007}"/>
          </ac:spMkLst>
        </pc:spChg>
        <pc:spChg chg="add del">
          <ac:chgData name="Yasmin  Ghassan" userId="S::pupil_yasmin_h@jgacademy.co.uk::2b6c8894-66eb-4a30-b12f-f8225da516f9" providerId="AD" clId="Web-{9FB95225-C74B-A4DA-275D-AD4054156E69}" dt="2021-01-30T12:15:11.624" v="297"/>
          <ac:spMkLst>
            <pc:docMk/>
            <pc:sldMk cId="86426632" sldId="274"/>
            <ac:spMk id="19" creationId="{73ED6512-6858-4552-B699-9A97FE9A4EA2}"/>
          </ac:spMkLst>
        </pc:spChg>
        <pc:spChg chg="add del">
          <ac:chgData name="Yasmin  Ghassan" userId="S::pupil_yasmin_h@jgacademy.co.uk::2b6c8894-66eb-4a30-b12f-f8225da516f9" providerId="AD" clId="Web-{9FB95225-C74B-A4DA-275D-AD4054156E69}" dt="2021-01-30T12:17:08.603" v="306"/>
          <ac:spMkLst>
            <pc:docMk/>
            <pc:sldMk cId="86426632" sldId="274"/>
            <ac:spMk id="21" creationId="{9AA72BD9-2C5A-4EDC-931F-5AA08EACA0F3}"/>
          </ac:spMkLst>
        </pc:spChg>
        <pc:spChg chg="add del">
          <ac:chgData name="Yasmin  Ghassan" userId="S::pupil_yasmin_h@jgacademy.co.uk::2b6c8894-66eb-4a30-b12f-f8225da516f9" providerId="AD" clId="Web-{9FB95225-C74B-A4DA-275D-AD4054156E69}" dt="2021-01-30T12:17:08.603" v="306"/>
          <ac:spMkLst>
            <pc:docMk/>
            <pc:sldMk cId="86426632" sldId="274"/>
            <ac:spMk id="22" creationId="{DD3981AC-7B61-4947-BCF3-F7AA7FA385B9}"/>
          </ac:spMkLst>
        </pc:spChg>
        <pc:spChg chg="add del">
          <ac:chgData name="Yasmin  Ghassan" userId="S::pupil_yasmin_h@jgacademy.co.uk::2b6c8894-66eb-4a30-b12f-f8225da516f9" providerId="AD" clId="Web-{9FB95225-C74B-A4DA-275D-AD4054156E69}" dt="2021-01-30T12:15:11.608" v="296"/>
          <ac:spMkLst>
            <pc:docMk/>
            <pc:sldMk cId="86426632" sldId="274"/>
            <ac:spMk id="24" creationId="{4038CB10-1F5C-4D54-9DF7-12586DE5B007}"/>
          </ac:spMkLst>
        </pc:spChg>
        <pc:spChg chg="add del">
          <ac:chgData name="Yasmin  Ghassan" userId="S::pupil_yasmin_h@jgacademy.co.uk::2b6c8894-66eb-4a30-b12f-f8225da516f9" providerId="AD" clId="Web-{9FB95225-C74B-A4DA-275D-AD4054156E69}" dt="2021-01-30T12:15:11.608" v="296"/>
          <ac:spMkLst>
            <pc:docMk/>
            <pc:sldMk cId="86426632" sldId="274"/>
            <ac:spMk id="26" creationId="{73ED6512-6858-4552-B699-9A97FE9A4EA2}"/>
          </ac:spMkLst>
        </pc:spChg>
        <pc:spChg chg="add del">
          <ac:chgData name="Yasmin  Ghassan" userId="S::pupil_yasmin_h@jgacademy.co.uk::2b6c8894-66eb-4a30-b12f-f8225da516f9" providerId="AD" clId="Web-{9FB95225-C74B-A4DA-275D-AD4054156E69}" dt="2021-01-30T12:17:08.603" v="306"/>
          <ac:spMkLst>
            <pc:docMk/>
            <pc:sldMk cId="86426632" sldId="274"/>
            <ac:spMk id="28" creationId="{55D4142C-5077-457F-A6AD-3FECFDB39685}"/>
          </ac:spMkLst>
        </pc:spChg>
        <pc:spChg chg="add del">
          <ac:chgData name="Yasmin  Ghassan" userId="S::pupil_yasmin_h@jgacademy.co.uk::2b6c8894-66eb-4a30-b12f-f8225da516f9" providerId="AD" clId="Web-{9FB95225-C74B-A4DA-275D-AD4054156E69}" dt="2021-01-30T12:17:08.603" v="306"/>
          <ac:spMkLst>
            <pc:docMk/>
            <pc:sldMk cId="86426632" sldId="274"/>
            <ac:spMk id="30" creationId="{7A5F0580-5EE9-419F-96EE-B6529EF6E7D0}"/>
          </ac:spMkLst>
        </pc:spChg>
        <pc:spChg chg="add del">
          <ac:chgData name="Yasmin  Ghassan" userId="S::pupil_yasmin_h@jgacademy.co.uk::2b6c8894-66eb-4a30-b12f-f8225da516f9" providerId="AD" clId="Web-{9FB95225-C74B-A4DA-275D-AD4054156E69}" dt="2021-01-30T12:18:13.217" v="321"/>
          <ac:spMkLst>
            <pc:docMk/>
            <pc:sldMk cId="86426632" sldId="274"/>
            <ac:spMk id="35" creationId="{375B19E4-0108-41C4-8DB1-11BAE0B49D9B}"/>
          </ac:spMkLst>
        </pc:spChg>
        <pc:spChg chg="add">
          <ac:chgData name="Yasmin  Ghassan" userId="S::pupil_yasmin_h@jgacademy.co.uk::2b6c8894-66eb-4a30-b12f-f8225da516f9" providerId="AD" clId="Web-{9FB95225-C74B-A4DA-275D-AD4054156E69}" dt="2021-01-30T12:18:13.217" v="321"/>
          <ac:spMkLst>
            <pc:docMk/>
            <pc:sldMk cId="86426632" sldId="274"/>
            <ac:spMk id="44" creationId="{9AA72BD9-2C5A-4EDC-931F-5AA08EACA0F3}"/>
          </ac:spMkLst>
        </pc:spChg>
        <pc:spChg chg="add">
          <ac:chgData name="Yasmin  Ghassan" userId="S::pupil_yasmin_h@jgacademy.co.uk::2b6c8894-66eb-4a30-b12f-f8225da516f9" providerId="AD" clId="Web-{9FB95225-C74B-A4DA-275D-AD4054156E69}" dt="2021-01-30T12:18:13.217" v="321"/>
          <ac:spMkLst>
            <pc:docMk/>
            <pc:sldMk cId="86426632" sldId="274"/>
            <ac:spMk id="46" creationId="{DD3981AC-7B61-4947-BCF3-F7AA7FA385B9}"/>
          </ac:spMkLst>
        </pc:spChg>
        <pc:spChg chg="add">
          <ac:chgData name="Yasmin  Ghassan" userId="S::pupil_yasmin_h@jgacademy.co.uk::2b6c8894-66eb-4a30-b12f-f8225da516f9" providerId="AD" clId="Web-{9FB95225-C74B-A4DA-275D-AD4054156E69}" dt="2021-01-30T12:18:13.217" v="321"/>
          <ac:spMkLst>
            <pc:docMk/>
            <pc:sldMk cId="86426632" sldId="274"/>
            <ac:spMk id="48" creationId="{55D4142C-5077-457F-A6AD-3FECFDB39685}"/>
          </ac:spMkLst>
        </pc:spChg>
        <pc:spChg chg="add">
          <ac:chgData name="Yasmin  Ghassan" userId="S::pupil_yasmin_h@jgacademy.co.uk::2b6c8894-66eb-4a30-b12f-f8225da516f9" providerId="AD" clId="Web-{9FB95225-C74B-A4DA-275D-AD4054156E69}" dt="2021-01-30T12:18:13.217" v="321"/>
          <ac:spMkLst>
            <pc:docMk/>
            <pc:sldMk cId="86426632" sldId="274"/>
            <ac:spMk id="50" creationId="{7A5F0580-5EE9-419F-96EE-B6529EF6E7D0}"/>
          </ac:spMkLst>
        </pc:spChg>
        <pc:picChg chg="add mod ord">
          <ac:chgData name="Yasmin  Ghassan" userId="S::pupil_yasmin_h@jgacademy.co.uk::2b6c8894-66eb-4a30-b12f-f8225da516f9" providerId="AD" clId="Web-{9FB95225-C74B-A4DA-275D-AD4054156E69}" dt="2021-01-30T12:18:13.217" v="321"/>
          <ac:picMkLst>
            <pc:docMk/>
            <pc:sldMk cId="86426632" sldId="274"/>
            <ac:picMk id="9" creationId="{FADD8075-4D57-41BF-AFEF-8748CBD04BAA}"/>
          </ac:picMkLst>
        </pc:picChg>
        <pc:cxnChg chg="add del">
          <ac:chgData name="Yasmin  Ghassan" userId="S::pupil_yasmin_h@jgacademy.co.uk::2b6c8894-66eb-4a30-b12f-f8225da516f9" providerId="AD" clId="Web-{9FB95225-C74B-A4DA-275D-AD4054156E69}" dt="2021-01-30T12:14:48.091" v="289"/>
          <ac:cxnSpMkLst>
            <pc:docMk/>
            <pc:sldMk cId="86426632" sldId="274"/>
            <ac:cxnSpMk id="10" creationId="{BCDAEC91-5BCE-4B55-9CC0-43EF94CB734B}"/>
          </ac:cxnSpMkLst>
        </pc:cxnChg>
        <pc:cxnChg chg="add del">
          <ac:chgData name="Yasmin  Ghassan" userId="S::pupil_yasmin_h@jgacademy.co.uk::2b6c8894-66eb-4a30-b12f-f8225da516f9" providerId="AD" clId="Web-{9FB95225-C74B-A4DA-275D-AD4054156E69}" dt="2021-01-30T12:18:13.217" v="321"/>
          <ac:cxnSpMkLst>
            <pc:docMk/>
            <pc:sldMk cId="86426632" sldId="274"/>
            <ac:cxnSpMk id="37" creationId="{CEA14AE1-71AB-4B18-826E-F563FF4288D6}"/>
          </ac:cxnSpMkLst>
        </pc:cxnChg>
        <pc:cxnChg chg="add del">
          <ac:chgData name="Yasmin  Ghassan" userId="S::pupil_yasmin_h@jgacademy.co.uk::2b6c8894-66eb-4a30-b12f-f8225da516f9" providerId="AD" clId="Web-{9FB95225-C74B-A4DA-275D-AD4054156E69}" dt="2021-01-30T12:18:13.217" v="321"/>
          <ac:cxnSpMkLst>
            <pc:docMk/>
            <pc:sldMk cId="86426632" sldId="274"/>
            <ac:cxnSpMk id="39" creationId="{EE504C98-6397-41C1-A8D8-2D9C4ED307E0}"/>
          </ac:cxnSpMkLst>
        </pc:cxnChg>
      </pc:sldChg>
      <pc:sldChg chg="add replId">
        <pc:chgData name="Yasmin  Ghassan" userId="S::pupil_yasmin_h@jgacademy.co.uk::2b6c8894-66eb-4a30-b12f-f8225da516f9" providerId="AD" clId="Web-{9FB95225-C74B-A4DA-275D-AD4054156E69}" dt="2021-01-30T12:18:31.515" v="324"/>
        <pc:sldMkLst>
          <pc:docMk/>
          <pc:sldMk cId="607434563" sldId="275"/>
        </pc:sldMkLst>
      </pc:sldChg>
      <pc:sldChg chg="add replId">
        <pc:chgData name="Yasmin  Ghassan" userId="S::pupil_yasmin_h@jgacademy.co.uk::2b6c8894-66eb-4a30-b12f-f8225da516f9" providerId="AD" clId="Web-{9FB95225-C74B-A4DA-275D-AD4054156E69}" dt="2021-01-30T12:18:36.421" v="325"/>
        <pc:sldMkLst>
          <pc:docMk/>
          <pc:sldMk cId="1169746859" sldId="276"/>
        </pc:sldMkLst>
      </pc:sldChg>
    </pc:docChg>
  </pc:docChgLst>
  <pc:docChgLst>
    <pc:chgData name="Yasmin  Ghassan" userId="S::pupil_yasmin_h@jgacademy.co.uk::2b6c8894-66eb-4a30-b12f-f8225da516f9" providerId="AD" clId="Web-{73401443-5DC5-B16B-DC9D-11622A2EB54B}"/>
    <pc:docChg chg="addSld delSld modSld">
      <pc:chgData name="Yasmin  Ghassan" userId="S::pupil_yasmin_h@jgacademy.co.uk::2b6c8894-66eb-4a30-b12f-f8225da516f9" providerId="AD" clId="Web-{73401443-5DC5-B16B-DC9D-11622A2EB54B}" dt="2021-01-30T13:57:22.895" v="155"/>
      <pc:docMkLst>
        <pc:docMk/>
      </pc:docMkLst>
      <pc:sldChg chg="modSp new del">
        <pc:chgData name="Yasmin  Ghassan" userId="S::pupil_yasmin_h@jgacademy.co.uk::2b6c8894-66eb-4a30-b12f-f8225da516f9" providerId="AD" clId="Web-{73401443-5DC5-B16B-DC9D-11622A2EB54B}" dt="2021-01-30T13:49:16.434" v="14"/>
        <pc:sldMkLst>
          <pc:docMk/>
          <pc:sldMk cId="2069312074" sldId="280"/>
        </pc:sldMkLst>
        <pc:spChg chg="mod">
          <ac:chgData name="Yasmin  Ghassan" userId="S::pupil_yasmin_h@jgacademy.co.uk::2b6c8894-66eb-4a30-b12f-f8225da516f9" providerId="AD" clId="Web-{73401443-5DC5-B16B-DC9D-11622A2EB54B}" dt="2021-01-30T13:49:10.512" v="13" actId="20577"/>
          <ac:spMkLst>
            <pc:docMk/>
            <pc:sldMk cId="2069312074" sldId="280"/>
            <ac:spMk id="2" creationId="{EDD05615-B44F-4B47-8988-23E01F18053F}"/>
          </ac:spMkLst>
        </pc:spChg>
      </pc:sldChg>
      <pc:sldChg chg="addSp modSp new mod setBg setClrOvrMap">
        <pc:chgData name="Yasmin  Ghassan" userId="S::pupil_yasmin_h@jgacademy.co.uk::2b6c8894-66eb-4a30-b12f-f8225da516f9" providerId="AD" clId="Web-{73401443-5DC5-B16B-DC9D-11622A2EB54B}" dt="2021-01-30T13:57:22.895" v="155"/>
        <pc:sldMkLst>
          <pc:docMk/>
          <pc:sldMk cId="4222045175" sldId="280"/>
        </pc:sldMkLst>
        <pc:spChg chg="mod">
          <ac:chgData name="Yasmin  Ghassan" userId="S::pupil_yasmin_h@jgacademy.co.uk::2b6c8894-66eb-4a30-b12f-f8225da516f9" providerId="AD" clId="Web-{73401443-5DC5-B16B-DC9D-11622A2EB54B}" dt="2021-01-30T13:57:22.895" v="155"/>
          <ac:spMkLst>
            <pc:docMk/>
            <pc:sldMk cId="4222045175" sldId="280"/>
            <ac:spMk id="2" creationId="{91A0BFDF-8FA7-4273-8B39-EB1EBF0BF7E9}"/>
          </ac:spMkLst>
        </pc:spChg>
        <pc:spChg chg="mod">
          <ac:chgData name="Yasmin  Ghassan" userId="S::pupil_yasmin_h@jgacademy.co.uk::2b6c8894-66eb-4a30-b12f-f8225da516f9" providerId="AD" clId="Web-{73401443-5DC5-B16B-DC9D-11622A2EB54B}" dt="2021-01-30T13:57:22.895" v="155"/>
          <ac:spMkLst>
            <pc:docMk/>
            <pc:sldMk cId="4222045175" sldId="280"/>
            <ac:spMk id="3" creationId="{B978D18C-ACEF-4621-84F1-1258B3523FA0}"/>
          </ac:spMkLst>
        </pc:spChg>
        <pc:spChg chg="add">
          <ac:chgData name="Yasmin  Ghassan" userId="S::pupil_yasmin_h@jgacademy.co.uk::2b6c8894-66eb-4a30-b12f-f8225da516f9" providerId="AD" clId="Web-{73401443-5DC5-B16B-DC9D-11622A2EB54B}" dt="2021-01-30T13:57:22.895" v="155"/>
          <ac:spMkLst>
            <pc:docMk/>
            <pc:sldMk cId="4222045175" sldId="280"/>
            <ac:spMk id="9" creationId="{0671A8AE-40A1-4631-A6B8-581AFF065482}"/>
          </ac:spMkLst>
        </pc:spChg>
        <pc:spChg chg="add">
          <ac:chgData name="Yasmin  Ghassan" userId="S::pupil_yasmin_h@jgacademy.co.uk::2b6c8894-66eb-4a30-b12f-f8225da516f9" providerId="AD" clId="Web-{73401443-5DC5-B16B-DC9D-11622A2EB54B}" dt="2021-01-30T13:57:22.895" v="155"/>
          <ac:spMkLst>
            <pc:docMk/>
            <pc:sldMk cId="4222045175" sldId="280"/>
            <ac:spMk id="11" creationId="{AB58EF07-17C2-48CF-ABB0-EEF1F17CB8F0}"/>
          </ac:spMkLst>
        </pc:spChg>
        <pc:spChg chg="add">
          <ac:chgData name="Yasmin  Ghassan" userId="S::pupil_yasmin_h@jgacademy.co.uk::2b6c8894-66eb-4a30-b12f-f8225da516f9" providerId="AD" clId="Web-{73401443-5DC5-B16B-DC9D-11622A2EB54B}" dt="2021-01-30T13:57:22.895" v="155"/>
          <ac:spMkLst>
            <pc:docMk/>
            <pc:sldMk cId="4222045175" sldId="280"/>
            <ac:spMk id="13" creationId="{AF2F604E-43BE-4DC3-B983-E071523364F8}"/>
          </ac:spMkLst>
        </pc:spChg>
        <pc:spChg chg="add">
          <ac:chgData name="Yasmin  Ghassan" userId="S::pupil_yasmin_h@jgacademy.co.uk::2b6c8894-66eb-4a30-b12f-f8225da516f9" providerId="AD" clId="Web-{73401443-5DC5-B16B-DC9D-11622A2EB54B}" dt="2021-01-30T13:57:22.895" v="155"/>
          <ac:spMkLst>
            <pc:docMk/>
            <pc:sldMk cId="4222045175" sldId="280"/>
            <ac:spMk id="15" creationId="{08C9B587-E65E-4B52-B37C-ABEBB6E87928}"/>
          </ac:spMkLst>
        </pc:spChg>
        <pc:picChg chg="add mod ord">
          <ac:chgData name="Yasmin  Ghassan" userId="S::pupil_yasmin_h@jgacademy.co.uk::2b6c8894-66eb-4a30-b12f-f8225da516f9" providerId="AD" clId="Web-{73401443-5DC5-B16B-DC9D-11622A2EB54B}" dt="2021-01-30T13:57:22.895" v="155"/>
          <ac:picMkLst>
            <pc:docMk/>
            <pc:sldMk cId="4222045175" sldId="280"/>
            <ac:picMk id="4" creationId="{99261BF0-40D8-4340-932C-C37152AA3C81}"/>
          </ac:picMkLst>
        </pc:picChg>
      </pc:sldChg>
    </pc:docChg>
  </pc:docChgLst>
  <pc:docChgLst>
    <pc:chgData name="Yasmin  Ghassan" userId="S::pupil_yasmin_h@jgacademy.co.uk::2b6c8894-66eb-4a30-b12f-f8225da516f9" providerId="AD" clId="Web-{06895C5B-FFA6-18CC-28C5-552657B83803}"/>
    <pc:docChg chg="addSld delSld">
      <pc:chgData name="Yasmin  Ghassan" userId="S::pupil_yasmin_h@jgacademy.co.uk::2b6c8894-66eb-4a30-b12f-f8225da516f9" providerId="AD" clId="Web-{06895C5B-FFA6-18CC-28C5-552657B83803}" dt="2021-01-30T14:50:32.490" v="2"/>
      <pc:docMkLst>
        <pc:docMk/>
      </pc:docMkLst>
      <pc:sldChg chg="del">
        <pc:chgData name="Yasmin  Ghassan" userId="S::pupil_yasmin_h@jgacademy.co.uk::2b6c8894-66eb-4a30-b12f-f8225da516f9" providerId="AD" clId="Web-{06895C5B-FFA6-18CC-28C5-552657B83803}" dt="2021-01-30T14:45:34.968" v="1"/>
        <pc:sldMkLst>
          <pc:docMk/>
          <pc:sldMk cId="1816656079" sldId="270"/>
        </pc:sldMkLst>
      </pc:sldChg>
      <pc:sldChg chg="add replId">
        <pc:chgData name="Yasmin  Ghassan" userId="S::pupil_yasmin_h@jgacademy.co.uk::2b6c8894-66eb-4a30-b12f-f8225da516f9" providerId="AD" clId="Web-{06895C5B-FFA6-18CC-28C5-552657B83803}" dt="2021-01-30T14:45:33.078" v="0"/>
        <pc:sldMkLst>
          <pc:docMk/>
          <pc:sldMk cId="2708241670" sldId="283"/>
        </pc:sldMkLst>
      </pc:sldChg>
      <pc:sldChg chg="add replId">
        <pc:chgData name="Yasmin  Ghassan" userId="S::pupil_yasmin_h@jgacademy.co.uk::2b6c8894-66eb-4a30-b12f-f8225da516f9" providerId="AD" clId="Web-{06895C5B-FFA6-18CC-28C5-552657B83803}" dt="2021-01-30T14:50:32.490" v="2"/>
        <pc:sldMkLst>
          <pc:docMk/>
          <pc:sldMk cId="1008566345" sldId="284"/>
        </pc:sldMkLst>
      </pc:sldChg>
    </pc:docChg>
  </pc:docChgLst>
  <pc:docChgLst>
    <pc:chgData name="Yasmin  Ghassan" userId="S::pupil_yasmin_h@jgacademy.co.uk::2b6c8894-66eb-4a30-b12f-f8225da516f9" providerId="AD" clId="Web-{BB7D354A-1161-4676-AEEA-41FE0539D3C9}"/>
    <pc:docChg chg="addSld modSld">
      <pc:chgData name="Yasmin  Ghassan" userId="S::pupil_yasmin_h@jgacademy.co.uk::2b6c8894-66eb-4a30-b12f-f8225da516f9" providerId="AD" clId="Web-{BB7D354A-1161-4676-AEEA-41FE0539D3C9}" dt="2021-01-26T13:03:27.593" v="436" actId="20577"/>
      <pc:docMkLst>
        <pc:docMk/>
      </pc:docMkLst>
      <pc:sldChg chg="addSp modSp">
        <pc:chgData name="Yasmin  Ghassan" userId="S::pupil_yasmin_h@jgacademy.co.uk::2b6c8894-66eb-4a30-b12f-f8225da516f9" providerId="AD" clId="Web-{BB7D354A-1161-4676-AEEA-41FE0539D3C9}" dt="2021-01-26T12:52:43.114" v="419" actId="20577"/>
        <pc:sldMkLst>
          <pc:docMk/>
          <pc:sldMk cId="2853693854" sldId="258"/>
        </pc:sldMkLst>
        <pc:spChg chg="mod">
          <ac:chgData name="Yasmin  Ghassan" userId="S::pupil_yasmin_h@jgacademy.co.uk::2b6c8894-66eb-4a30-b12f-f8225da516f9" providerId="AD" clId="Web-{BB7D354A-1161-4676-AEEA-41FE0539D3C9}" dt="2021-01-26T12:51:20.066" v="396" actId="1076"/>
          <ac:spMkLst>
            <pc:docMk/>
            <pc:sldMk cId="2853693854" sldId="258"/>
            <ac:spMk id="2" creationId="{E8137879-6FA8-4AE6-A897-FC9ECAEE38AA}"/>
          </ac:spMkLst>
        </pc:spChg>
        <pc:spChg chg="add mod">
          <ac:chgData name="Yasmin  Ghassan" userId="S::pupil_yasmin_h@jgacademy.co.uk::2b6c8894-66eb-4a30-b12f-f8225da516f9" providerId="AD" clId="Web-{BB7D354A-1161-4676-AEEA-41FE0539D3C9}" dt="2021-01-26T12:52:43.114" v="419" actId="20577"/>
          <ac:spMkLst>
            <pc:docMk/>
            <pc:sldMk cId="2853693854" sldId="258"/>
            <ac:spMk id="3" creationId="{BEBAAB87-410E-4BCF-81F6-83C06421DF7A}"/>
          </ac:spMkLst>
        </pc:spChg>
      </pc:sldChg>
      <pc:sldChg chg="modSp new">
        <pc:chgData name="Yasmin  Ghassan" userId="S::pupil_yasmin_h@jgacademy.co.uk::2b6c8894-66eb-4a30-b12f-f8225da516f9" providerId="AD" clId="Web-{BB7D354A-1161-4676-AEEA-41FE0539D3C9}" dt="2021-01-26T13:03:27.593" v="436" actId="20577"/>
        <pc:sldMkLst>
          <pc:docMk/>
          <pc:sldMk cId="2080875290" sldId="266"/>
        </pc:sldMkLst>
        <pc:spChg chg="mod">
          <ac:chgData name="Yasmin  Ghassan" userId="S::pupil_yasmin_h@jgacademy.co.uk::2b6c8894-66eb-4a30-b12f-f8225da516f9" providerId="AD" clId="Web-{BB7D354A-1161-4676-AEEA-41FE0539D3C9}" dt="2021-01-26T13:03:27.593" v="436" actId="20577"/>
          <ac:spMkLst>
            <pc:docMk/>
            <pc:sldMk cId="2080875290" sldId="266"/>
            <ac:spMk id="3" creationId="{0D7AB385-8633-4AC6-8911-DB0E316F2C98}"/>
          </ac:spMkLst>
        </pc:spChg>
      </pc:sldChg>
    </pc:docChg>
  </pc:docChgLst>
  <pc:docChgLst>
    <pc:chgData name="Madiha Shaikh" userId="S::pupil_madiha_s@jgacademy.co.uk::01d53ebb-2fae-4f42-ad53-149318bb5db4" providerId="AD" clId="Web-{4FD07E81-71DD-AE12-9235-49AF2F76EA3F}"/>
    <pc:docChg chg="modSld">
      <pc:chgData name="Madiha Shaikh" userId="S::pupil_madiha_s@jgacademy.co.uk::01d53ebb-2fae-4f42-ad53-149318bb5db4" providerId="AD" clId="Web-{4FD07E81-71DD-AE12-9235-49AF2F76EA3F}" dt="2021-01-27T13:59:18.209" v="10" actId="20577"/>
      <pc:docMkLst>
        <pc:docMk/>
      </pc:docMkLst>
      <pc:sldChg chg="modSp">
        <pc:chgData name="Madiha Shaikh" userId="S::pupil_madiha_s@jgacademy.co.uk::01d53ebb-2fae-4f42-ad53-149318bb5db4" providerId="AD" clId="Web-{4FD07E81-71DD-AE12-9235-49AF2F76EA3F}" dt="2021-01-27T13:59:18.209" v="10" actId="20577"/>
        <pc:sldMkLst>
          <pc:docMk/>
          <pc:sldMk cId="2166740538" sldId="265"/>
        </pc:sldMkLst>
        <pc:spChg chg="mod">
          <ac:chgData name="Madiha Shaikh" userId="S::pupil_madiha_s@jgacademy.co.uk::01d53ebb-2fae-4f42-ad53-149318bb5db4" providerId="AD" clId="Web-{4FD07E81-71DD-AE12-9235-49AF2F76EA3F}" dt="2021-01-27T13:59:18.209" v="10" actId="20577"/>
          <ac:spMkLst>
            <pc:docMk/>
            <pc:sldMk cId="2166740538" sldId="265"/>
            <ac:spMk id="5" creationId="{70667E75-A9C7-4A27-9326-7469EBD99122}"/>
          </ac:spMkLst>
        </pc:spChg>
      </pc:sldChg>
    </pc:docChg>
  </pc:docChgLst>
  <pc:docChgLst>
    <pc:chgData name="Yasmin  Ghassan" userId="S::pupil_yasmin_h@jgacademy.co.uk::2b6c8894-66eb-4a30-b12f-f8225da516f9" providerId="AD" clId="Web-{69567D92-518B-9ADA-085F-906A2CC87D2C}"/>
    <pc:docChg chg="addSld modSld sldOrd">
      <pc:chgData name="Yasmin  Ghassan" userId="S::pupil_yasmin_h@jgacademy.co.uk::2b6c8894-66eb-4a30-b12f-f8225da516f9" providerId="AD" clId="Web-{69567D92-518B-9ADA-085F-906A2CC87D2C}" dt="2021-01-30T11:15:14.367" v="276" actId="20577"/>
      <pc:docMkLst>
        <pc:docMk/>
      </pc:docMkLst>
      <pc:sldChg chg="modSp">
        <pc:chgData name="Yasmin  Ghassan" userId="S::pupil_yasmin_h@jgacademy.co.uk::2b6c8894-66eb-4a30-b12f-f8225da516f9" providerId="AD" clId="Web-{69567D92-518B-9ADA-085F-906A2CC87D2C}" dt="2021-01-30T11:11:09.588" v="203" actId="20577"/>
        <pc:sldMkLst>
          <pc:docMk/>
          <pc:sldMk cId="2853693854" sldId="258"/>
        </pc:sldMkLst>
        <pc:spChg chg="mod">
          <ac:chgData name="Yasmin  Ghassan" userId="S::pupil_yasmin_h@jgacademy.co.uk::2b6c8894-66eb-4a30-b12f-f8225da516f9" providerId="AD" clId="Web-{69567D92-518B-9ADA-085F-906A2CC87D2C}" dt="2021-01-30T11:11:09.588" v="203" actId="20577"/>
          <ac:spMkLst>
            <pc:docMk/>
            <pc:sldMk cId="2853693854" sldId="258"/>
            <ac:spMk id="3" creationId="{BEBAAB87-410E-4BCF-81F6-83C06421DF7A}"/>
          </ac:spMkLst>
        </pc:spChg>
      </pc:sldChg>
      <pc:sldChg chg="addSp delSp modSp new mod ord setBg setClrOvrMap">
        <pc:chgData name="Yasmin  Ghassan" userId="S::pupil_yasmin_h@jgacademy.co.uk::2b6c8894-66eb-4a30-b12f-f8225da516f9" providerId="AD" clId="Web-{69567D92-518B-9ADA-085F-906A2CC87D2C}" dt="2021-01-30T11:07:28.391" v="130" actId="1076"/>
        <pc:sldMkLst>
          <pc:docMk/>
          <pc:sldMk cId="4023189971" sldId="269"/>
        </pc:sldMkLst>
        <pc:spChg chg="add mod ord">
          <ac:chgData name="Yasmin  Ghassan" userId="S::pupil_yasmin_h@jgacademy.co.uk::2b6c8894-66eb-4a30-b12f-f8225da516f9" providerId="AD" clId="Web-{69567D92-518B-9ADA-085F-906A2CC87D2C}" dt="2021-01-30T11:07:21.031" v="127" actId="20577"/>
          <ac:spMkLst>
            <pc:docMk/>
            <pc:sldMk cId="4023189971" sldId="269"/>
            <ac:spMk id="2" creationId="{02736CC3-AF54-4AE9-BA4A-9D3F1D25146A}"/>
          </ac:spMkLst>
        </pc:spChg>
        <pc:spChg chg="add del mod">
          <ac:chgData name="Yasmin  Ghassan" userId="S::pupil_yasmin_h@jgacademy.co.uk::2b6c8894-66eb-4a30-b12f-f8225da516f9" providerId="AD" clId="Web-{69567D92-518B-9ADA-085F-906A2CC87D2C}" dt="2021-01-30T11:04:03.697" v="90"/>
          <ac:spMkLst>
            <pc:docMk/>
            <pc:sldMk cId="4023189971" sldId="269"/>
            <ac:spMk id="3" creationId="{431C0AE8-57CC-44D7-A07B-3755D4B59A31}"/>
          </ac:spMkLst>
        </pc:spChg>
        <pc:spChg chg="add mod ord">
          <ac:chgData name="Yasmin  Ghassan" userId="S::pupil_yasmin_h@jgacademy.co.uk::2b6c8894-66eb-4a30-b12f-f8225da516f9" providerId="AD" clId="Web-{69567D92-518B-9ADA-085F-906A2CC87D2C}" dt="2021-01-30T11:07:28.391" v="130" actId="1076"/>
          <ac:spMkLst>
            <pc:docMk/>
            <pc:sldMk cId="4023189971" sldId="269"/>
            <ac:spMk id="8" creationId="{F0EA2A7F-4CAE-4769-9EE1-1F93343DD649}"/>
          </ac:spMkLst>
        </pc:spChg>
        <pc:spChg chg="add del">
          <ac:chgData name="Yasmin  Ghassan" userId="S::pupil_yasmin_h@jgacademy.co.uk::2b6c8894-66eb-4a30-b12f-f8225da516f9" providerId="AD" clId="Web-{69567D92-518B-9ADA-085F-906A2CC87D2C}" dt="2021-01-30T11:06:10.857" v="112"/>
          <ac:spMkLst>
            <pc:docMk/>
            <pc:sldMk cId="4023189971" sldId="269"/>
            <ac:spMk id="10" creationId="{75F4D120-3921-42A8-A063-46B023CB0CDA}"/>
          </ac:spMkLst>
        </pc:spChg>
        <pc:spChg chg="add del">
          <ac:chgData name="Yasmin  Ghassan" userId="S::pupil_yasmin_h@jgacademy.co.uk::2b6c8894-66eb-4a30-b12f-f8225da516f9" providerId="AD" clId="Web-{69567D92-518B-9ADA-085F-906A2CC87D2C}" dt="2021-01-30T11:06:10.842" v="111"/>
          <ac:spMkLst>
            <pc:docMk/>
            <pc:sldMk cId="4023189971" sldId="269"/>
            <ac:spMk id="14" creationId="{F56F5174-31D9-4DBB-AAB7-A1FD7BDB1352}"/>
          </ac:spMkLst>
        </pc:spChg>
        <pc:spChg chg="add del">
          <ac:chgData name="Yasmin  Ghassan" userId="S::pupil_yasmin_h@jgacademy.co.uk::2b6c8894-66eb-4a30-b12f-f8225da516f9" providerId="AD" clId="Web-{69567D92-518B-9ADA-085F-906A2CC87D2C}" dt="2021-01-30T11:07:07.906" v="125"/>
          <ac:spMkLst>
            <pc:docMk/>
            <pc:sldMk cId="4023189971" sldId="269"/>
            <ac:spMk id="15" creationId="{49CD2D09-B1BB-4DF5-9E1C-3D21B21EDEFD}"/>
          </ac:spMkLst>
        </pc:spChg>
        <pc:spChg chg="add del">
          <ac:chgData name="Yasmin  Ghassan" userId="S::pupil_yasmin_h@jgacademy.co.uk::2b6c8894-66eb-4a30-b12f-f8225da516f9" providerId="AD" clId="Web-{69567D92-518B-9ADA-085F-906A2CC87D2C}" dt="2021-01-30T11:06:06.951" v="109"/>
          <ac:spMkLst>
            <pc:docMk/>
            <pc:sldMk cId="4023189971" sldId="269"/>
            <ac:spMk id="17" creationId="{91F32EBA-ED97-466E-8CFA-8382584155D0}"/>
          </ac:spMkLst>
        </pc:spChg>
        <pc:spChg chg="add del">
          <ac:chgData name="Yasmin  Ghassan" userId="S::pupil_yasmin_h@jgacademy.co.uk::2b6c8894-66eb-4a30-b12f-f8225da516f9" providerId="AD" clId="Web-{69567D92-518B-9ADA-085F-906A2CC87D2C}" dt="2021-01-30T11:07:07.906" v="125"/>
          <ac:spMkLst>
            <pc:docMk/>
            <pc:sldMk cId="4023189971" sldId="269"/>
            <ac:spMk id="18" creationId="{967C29FE-FD32-4AFB-AD20-DBDF5864B2D8}"/>
          </ac:spMkLst>
        </pc:spChg>
        <pc:spChg chg="add">
          <ac:chgData name="Yasmin  Ghassan" userId="S::pupil_yasmin_h@jgacademy.co.uk::2b6c8894-66eb-4a30-b12f-f8225da516f9" providerId="AD" clId="Web-{69567D92-518B-9ADA-085F-906A2CC87D2C}" dt="2021-01-30T11:07:07.906" v="125"/>
          <ac:spMkLst>
            <pc:docMk/>
            <pc:sldMk cId="4023189971" sldId="269"/>
            <ac:spMk id="20" creationId="{B95B9BA8-1D69-4796-85F5-B6D0BD52354B}"/>
          </ac:spMkLst>
        </pc:spChg>
        <pc:spChg chg="add del">
          <ac:chgData name="Yasmin  Ghassan" userId="S::pupil_yasmin_h@jgacademy.co.uk::2b6c8894-66eb-4a30-b12f-f8225da516f9" providerId="AD" clId="Web-{69567D92-518B-9ADA-085F-906A2CC87D2C}" dt="2021-01-30T11:06:10.842" v="111"/>
          <ac:spMkLst>
            <pc:docMk/>
            <pc:sldMk cId="4023189971" sldId="269"/>
            <ac:spMk id="21" creationId="{F9A95BEE-6BB1-4A28-A8E6-A34B2E42EF87}"/>
          </ac:spMkLst>
        </pc:spChg>
        <pc:spChg chg="add del">
          <ac:chgData name="Yasmin  Ghassan" userId="S::pupil_yasmin_h@jgacademy.co.uk::2b6c8894-66eb-4a30-b12f-f8225da516f9" providerId="AD" clId="Web-{69567D92-518B-9ADA-085F-906A2CC87D2C}" dt="2021-01-30T11:07:07.890" v="124"/>
          <ac:spMkLst>
            <pc:docMk/>
            <pc:sldMk cId="4023189971" sldId="269"/>
            <ac:spMk id="23" creationId="{9B76D444-2756-434F-AE61-96D69830C13E}"/>
          </ac:spMkLst>
        </pc:spChg>
        <pc:grpChg chg="add">
          <ac:chgData name="Yasmin  Ghassan" userId="S::pupil_yasmin_h@jgacademy.co.uk::2b6c8894-66eb-4a30-b12f-f8225da516f9" providerId="AD" clId="Web-{69567D92-518B-9ADA-085F-906A2CC87D2C}" dt="2021-01-30T11:07:07.906" v="125"/>
          <ac:grpSpMkLst>
            <pc:docMk/>
            <pc:sldMk cId="4023189971" sldId="269"/>
            <ac:grpSpMk id="22" creationId="{23705FF7-CAB4-430F-A07B-AF2245F17F1C}"/>
          </ac:grpSpMkLst>
        </pc:grpChg>
        <pc:picChg chg="add del mod">
          <ac:chgData name="Yasmin  Ghassan" userId="S::pupil_yasmin_h@jgacademy.co.uk::2b6c8894-66eb-4a30-b12f-f8225da516f9" providerId="AD" clId="Web-{69567D92-518B-9ADA-085F-906A2CC87D2C}" dt="2021-01-30T11:03:48.728" v="88"/>
          <ac:picMkLst>
            <pc:docMk/>
            <pc:sldMk cId="4023189971" sldId="269"/>
            <ac:picMk id="4" creationId="{ECBAD4EE-565E-4D45-ADEE-204D05C906B3}"/>
          </ac:picMkLst>
        </pc:picChg>
        <pc:picChg chg="add mod ord">
          <ac:chgData name="Yasmin  Ghassan" userId="S::pupil_yasmin_h@jgacademy.co.uk::2b6c8894-66eb-4a30-b12f-f8225da516f9" providerId="AD" clId="Web-{69567D92-518B-9ADA-085F-906A2CC87D2C}" dt="2021-01-30T11:07:07.906" v="125"/>
          <ac:picMkLst>
            <pc:docMk/>
            <pc:sldMk cId="4023189971" sldId="269"/>
            <ac:picMk id="5" creationId="{8326D6AD-9DFC-4B9A-B4A6-6ACB2F20E2C0}"/>
          </ac:picMkLst>
        </pc:picChg>
        <pc:picChg chg="add del">
          <ac:chgData name="Yasmin  Ghassan" userId="S::pupil_yasmin_h@jgacademy.co.uk::2b6c8894-66eb-4a30-b12f-f8225da516f9" providerId="AD" clId="Web-{69567D92-518B-9ADA-085F-906A2CC87D2C}" dt="2021-01-30T11:06:10.857" v="112"/>
          <ac:picMkLst>
            <pc:docMk/>
            <pc:sldMk cId="4023189971" sldId="269"/>
            <ac:picMk id="12" creationId="{9D01B3E5-85F4-41A9-A504-D5E6268DEC1D}"/>
          </ac:picMkLst>
        </pc:picChg>
        <pc:picChg chg="add del">
          <ac:chgData name="Yasmin  Ghassan" userId="S::pupil_yasmin_h@jgacademy.co.uk::2b6c8894-66eb-4a30-b12f-f8225da516f9" providerId="AD" clId="Web-{69567D92-518B-9ADA-085F-906A2CC87D2C}" dt="2021-01-30T11:07:07.906" v="125"/>
          <ac:picMkLst>
            <pc:docMk/>
            <pc:sldMk cId="4023189971" sldId="269"/>
            <ac:picMk id="16" creationId="{83355637-BA71-4F63-94C9-E77BF81BDFC0}"/>
          </ac:picMkLst>
        </pc:picChg>
        <pc:picChg chg="add del">
          <ac:chgData name="Yasmin  Ghassan" userId="S::pupil_yasmin_h@jgacademy.co.uk::2b6c8894-66eb-4a30-b12f-f8225da516f9" providerId="AD" clId="Web-{69567D92-518B-9ADA-085F-906A2CC87D2C}" dt="2021-01-30T11:06:10.842" v="111"/>
          <ac:picMkLst>
            <pc:docMk/>
            <pc:sldMk cId="4023189971" sldId="269"/>
            <ac:picMk id="19" creationId="{AE113210-7872-481A-ADE6-3A05CCAF5EB2}"/>
          </ac:picMkLst>
        </pc:picChg>
        <pc:cxnChg chg="add del">
          <ac:chgData name="Yasmin  Ghassan" userId="S::pupil_yasmin_h@jgacademy.co.uk::2b6c8894-66eb-4a30-b12f-f8225da516f9" providerId="AD" clId="Web-{69567D92-518B-9ADA-085F-906A2CC87D2C}" dt="2021-01-30T11:07:07.890" v="124"/>
          <ac:cxnSpMkLst>
            <pc:docMk/>
            <pc:sldMk cId="4023189971" sldId="269"/>
            <ac:cxnSpMk id="25" creationId="{CF8F36E2-BBE5-43FE-822F-AD8CAE08C071}"/>
          </ac:cxnSpMkLst>
        </pc:cxnChg>
      </pc:sldChg>
      <pc:sldChg chg="addSp delSp modSp new mod setBg setClrOvrMap">
        <pc:chgData name="Yasmin  Ghassan" userId="S::pupil_yasmin_h@jgacademy.co.uk::2b6c8894-66eb-4a30-b12f-f8225da516f9" providerId="AD" clId="Web-{69567D92-518B-9ADA-085F-906A2CC87D2C}" dt="2021-01-30T11:15:14.367" v="276" actId="20577"/>
        <pc:sldMkLst>
          <pc:docMk/>
          <pc:sldMk cId="1816656079" sldId="270"/>
        </pc:sldMkLst>
        <pc:spChg chg="mod">
          <ac:chgData name="Yasmin  Ghassan" userId="S::pupil_yasmin_h@jgacademy.co.uk::2b6c8894-66eb-4a30-b12f-f8225da516f9" providerId="AD" clId="Web-{69567D92-518B-9ADA-085F-906A2CC87D2C}" dt="2021-01-30T11:14:37.866" v="256" actId="20577"/>
          <ac:spMkLst>
            <pc:docMk/>
            <pc:sldMk cId="1816656079" sldId="270"/>
            <ac:spMk id="2" creationId="{C2A16E6B-813A-408E-8632-FD512ED83649}"/>
          </ac:spMkLst>
        </pc:spChg>
        <pc:spChg chg="add mod">
          <ac:chgData name="Yasmin  Ghassan" userId="S::pupil_yasmin_h@jgacademy.co.uk::2b6c8894-66eb-4a30-b12f-f8225da516f9" providerId="AD" clId="Web-{69567D92-518B-9ADA-085F-906A2CC87D2C}" dt="2021-01-30T11:15:14.367" v="276" actId="20577"/>
          <ac:spMkLst>
            <pc:docMk/>
            <pc:sldMk cId="1816656079" sldId="270"/>
            <ac:spMk id="3" creationId="{854158BE-C575-422C-822D-FB171C86E3AB}"/>
          </ac:spMkLst>
        </pc:spChg>
        <pc:spChg chg="add del">
          <ac:chgData name="Yasmin  Ghassan" userId="S::pupil_yasmin_h@jgacademy.co.uk::2b6c8894-66eb-4a30-b12f-f8225da516f9" providerId="AD" clId="Web-{69567D92-518B-9ADA-085F-906A2CC87D2C}" dt="2021-01-30T11:08:59.565" v="147"/>
          <ac:spMkLst>
            <pc:docMk/>
            <pc:sldMk cId="1816656079" sldId="270"/>
            <ac:spMk id="8" creationId="{C1DD1A8A-57D5-4A81-AD04-532B043C5611}"/>
          </ac:spMkLst>
        </pc:spChg>
        <pc:spChg chg="add del">
          <ac:chgData name="Yasmin  Ghassan" userId="S::pupil_yasmin_h@jgacademy.co.uk::2b6c8894-66eb-4a30-b12f-f8225da516f9" providerId="AD" clId="Web-{69567D92-518B-9ADA-085F-906A2CC87D2C}" dt="2021-01-30T11:08:59.565" v="147"/>
          <ac:spMkLst>
            <pc:docMk/>
            <pc:sldMk cId="1816656079" sldId="270"/>
            <ac:spMk id="10" creationId="{007891EC-4501-44ED-A8C8-B11B6DB767AB}"/>
          </ac:spMkLst>
        </pc:spChg>
        <pc:spChg chg="add del">
          <ac:chgData name="Yasmin  Ghassan" userId="S::pupil_yasmin_h@jgacademy.co.uk::2b6c8894-66eb-4a30-b12f-f8225da516f9" providerId="AD" clId="Web-{69567D92-518B-9ADA-085F-906A2CC87D2C}" dt="2021-01-30T11:09:20.601" v="151"/>
          <ac:spMkLst>
            <pc:docMk/>
            <pc:sldMk cId="1816656079" sldId="270"/>
            <ac:spMk id="15" creationId="{0671A8AE-40A1-4631-A6B8-581AFF065482}"/>
          </ac:spMkLst>
        </pc:spChg>
        <pc:spChg chg="add del">
          <ac:chgData name="Yasmin  Ghassan" userId="S::pupil_yasmin_h@jgacademy.co.uk::2b6c8894-66eb-4a30-b12f-f8225da516f9" providerId="AD" clId="Web-{69567D92-518B-9ADA-085F-906A2CC87D2C}" dt="2021-01-30T11:09:20.601" v="151"/>
          <ac:spMkLst>
            <pc:docMk/>
            <pc:sldMk cId="1816656079" sldId="270"/>
            <ac:spMk id="17" creationId="{AB58EF07-17C2-48CF-ABB0-EEF1F17CB8F0}"/>
          </ac:spMkLst>
        </pc:spChg>
        <pc:spChg chg="add del">
          <ac:chgData name="Yasmin  Ghassan" userId="S::pupil_yasmin_h@jgacademy.co.uk::2b6c8894-66eb-4a30-b12f-f8225da516f9" providerId="AD" clId="Web-{69567D92-518B-9ADA-085F-906A2CC87D2C}" dt="2021-01-30T11:09:20.601" v="151"/>
          <ac:spMkLst>
            <pc:docMk/>
            <pc:sldMk cId="1816656079" sldId="270"/>
            <ac:spMk id="19" creationId="{AF2F604E-43BE-4DC3-B983-E071523364F8}"/>
          </ac:spMkLst>
        </pc:spChg>
        <pc:spChg chg="add del">
          <ac:chgData name="Yasmin  Ghassan" userId="S::pupil_yasmin_h@jgacademy.co.uk::2b6c8894-66eb-4a30-b12f-f8225da516f9" providerId="AD" clId="Web-{69567D92-518B-9ADA-085F-906A2CC87D2C}" dt="2021-01-30T11:09:20.601" v="151"/>
          <ac:spMkLst>
            <pc:docMk/>
            <pc:sldMk cId="1816656079" sldId="270"/>
            <ac:spMk id="21" creationId="{08C9B587-E65E-4B52-B37C-ABEBB6E87928}"/>
          </ac:spMkLst>
        </pc:spChg>
        <pc:spChg chg="add del">
          <ac:chgData name="Yasmin  Ghassan" userId="S::pupil_yasmin_h@jgacademy.co.uk::2b6c8894-66eb-4a30-b12f-f8225da516f9" providerId="AD" clId="Web-{69567D92-518B-9ADA-085F-906A2CC87D2C}" dt="2021-01-30T11:13:27.373" v="224"/>
          <ac:spMkLst>
            <pc:docMk/>
            <pc:sldMk cId="1816656079" sldId="270"/>
            <ac:spMk id="23" creationId="{22A397E7-BF60-45B2-84C7-B074B76C37A7}"/>
          </ac:spMkLst>
        </pc:spChg>
        <pc:spChg chg="add del">
          <ac:chgData name="Yasmin  Ghassan" userId="S::pupil_yasmin_h@jgacademy.co.uk::2b6c8894-66eb-4a30-b12f-f8225da516f9" providerId="AD" clId="Web-{69567D92-518B-9ADA-085F-906A2CC87D2C}" dt="2021-01-30T11:13:27.373" v="224"/>
          <ac:spMkLst>
            <pc:docMk/>
            <pc:sldMk cId="1816656079" sldId="270"/>
            <ac:spMk id="24" creationId="{890DEF05-784E-4B61-89E4-04C4ECF4E5A0}"/>
          </ac:spMkLst>
        </pc:spChg>
        <pc:spChg chg="add del">
          <ac:chgData name="Yasmin  Ghassan" userId="S::pupil_yasmin_h@jgacademy.co.uk::2b6c8894-66eb-4a30-b12f-f8225da516f9" providerId="AD" clId="Web-{69567D92-518B-9ADA-085F-906A2CC87D2C}" dt="2021-01-30T11:09:20.585" v="150"/>
          <ac:spMkLst>
            <pc:docMk/>
            <pc:sldMk cId="1816656079" sldId="270"/>
            <ac:spMk id="26" creationId="{8537B233-9CDD-4A90-AABB-A8963DEE4FBC}"/>
          </ac:spMkLst>
        </pc:spChg>
        <pc:spChg chg="add del">
          <ac:chgData name="Yasmin  Ghassan" userId="S::pupil_yasmin_h@jgacademy.co.uk::2b6c8894-66eb-4a30-b12f-f8225da516f9" providerId="AD" clId="Web-{69567D92-518B-9ADA-085F-906A2CC87D2C}" dt="2021-01-30T11:14:35.350" v="254"/>
          <ac:spMkLst>
            <pc:docMk/>
            <pc:sldMk cId="1816656079" sldId="270"/>
            <ac:spMk id="35" creationId="{9AA72BD9-2C5A-4EDC-931F-5AA08EACA0F3}"/>
          </ac:spMkLst>
        </pc:spChg>
        <pc:spChg chg="add del">
          <ac:chgData name="Yasmin  Ghassan" userId="S::pupil_yasmin_h@jgacademy.co.uk::2b6c8894-66eb-4a30-b12f-f8225da516f9" providerId="AD" clId="Web-{69567D92-518B-9ADA-085F-906A2CC87D2C}" dt="2021-01-30T11:14:35.350" v="254"/>
          <ac:spMkLst>
            <pc:docMk/>
            <pc:sldMk cId="1816656079" sldId="270"/>
            <ac:spMk id="37" creationId="{DD3981AC-7B61-4947-BCF3-F7AA7FA385B9}"/>
          </ac:spMkLst>
        </pc:spChg>
        <pc:spChg chg="add del">
          <ac:chgData name="Yasmin  Ghassan" userId="S::pupil_yasmin_h@jgacademy.co.uk::2b6c8894-66eb-4a30-b12f-f8225da516f9" providerId="AD" clId="Web-{69567D92-518B-9ADA-085F-906A2CC87D2C}" dt="2021-01-30T11:14:35.350" v="254"/>
          <ac:spMkLst>
            <pc:docMk/>
            <pc:sldMk cId="1816656079" sldId="270"/>
            <ac:spMk id="39" creationId="{55D4142C-5077-457F-A6AD-3FECFDB39685}"/>
          </ac:spMkLst>
        </pc:spChg>
        <pc:spChg chg="add del">
          <ac:chgData name="Yasmin  Ghassan" userId="S::pupil_yasmin_h@jgacademy.co.uk::2b6c8894-66eb-4a30-b12f-f8225da516f9" providerId="AD" clId="Web-{69567D92-518B-9ADA-085F-906A2CC87D2C}" dt="2021-01-30T11:14:35.350" v="254"/>
          <ac:spMkLst>
            <pc:docMk/>
            <pc:sldMk cId="1816656079" sldId="270"/>
            <ac:spMk id="41" creationId="{7A5F0580-5EE9-419F-96EE-B6529EF6E7D0}"/>
          </ac:spMkLst>
        </pc:spChg>
        <pc:spChg chg="add">
          <ac:chgData name="Yasmin  Ghassan" userId="S::pupil_yasmin_h@jgacademy.co.uk::2b6c8894-66eb-4a30-b12f-f8225da516f9" providerId="AD" clId="Web-{69567D92-518B-9ADA-085F-906A2CC87D2C}" dt="2021-01-30T11:14:35.350" v="254"/>
          <ac:spMkLst>
            <pc:docMk/>
            <pc:sldMk cId="1816656079" sldId="270"/>
            <ac:spMk id="43" creationId="{375B19E4-0108-41C4-8DB1-11BAE0B49D9B}"/>
          </ac:spMkLst>
        </pc:spChg>
        <pc:spChg chg="add del">
          <ac:chgData name="Yasmin  Ghassan" userId="S::pupil_yasmin_h@jgacademy.co.uk::2b6c8894-66eb-4a30-b12f-f8225da516f9" providerId="AD" clId="Web-{69567D92-518B-9ADA-085F-906A2CC87D2C}" dt="2021-01-30T11:14:35.350" v="253"/>
          <ac:spMkLst>
            <pc:docMk/>
            <pc:sldMk cId="1816656079" sldId="270"/>
            <ac:spMk id="46" creationId="{9AA72BD9-2C5A-4EDC-931F-5AA08EACA0F3}"/>
          </ac:spMkLst>
        </pc:spChg>
        <pc:spChg chg="add del">
          <ac:chgData name="Yasmin  Ghassan" userId="S::pupil_yasmin_h@jgacademy.co.uk::2b6c8894-66eb-4a30-b12f-f8225da516f9" providerId="AD" clId="Web-{69567D92-518B-9ADA-085F-906A2CC87D2C}" dt="2021-01-30T11:14:35.350" v="253"/>
          <ac:spMkLst>
            <pc:docMk/>
            <pc:sldMk cId="1816656079" sldId="270"/>
            <ac:spMk id="48" creationId="{DD3981AC-7B61-4947-BCF3-F7AA7FA385B9}"/>
          </ac:spMkLst>
        </pc:spChg>
        <pc:spChg chg="add del">
          <ac:chgData name="Yasmin  Ghassan" userId="S::pupil_yasmin_h@jgacademy.co.uk::2b6c8894-66eb-4a30-b12f-f8225da516f9" providerId="AD" clId="Web-{69567D92-518B-9ADA-085F-906A2CC87D2C}" dt="2021-01-30T11:14:35.350" v="253"/>
          <ac:spMkLst>
            <pc:docMk/>
            <pc:sldMk cId="1816656079" sldId="270"/>
            <ac:spMk id="50" creationId="{55D4142C-5077-457F-A6AD-3FECFDB39685}"/>
          </ac:spMkLst>
        </pc:spChg>
        <pc:spChg chg="add del">
          <ac:chgData name="Yasmin  Ghassan" userId="S::pupil_yasmin_h@jgacademy.co.uk::2b6c8894-66eb-4a30-b12f-f8225da516f9" providerId="AD" clId="Web-{69567D92-518B-9ADA-085F-906A2CC87D2C}" dt="2021-01-30T11:14:35.350" v="253"/>
          <ac:spMkLst>
            <pc:docMk/>
            <pc:sldMk cId="1816656079" sldId="270"/>
            <ac:spMk id="52" creationId="{7A5F0580-5EE9-419F-96EE-B6529EF6E7D0}"/>
          </ac:spMkLst>
        </pc:spChg>
        <pc:picChg chg="add del mod ord">
          <ac:chgData name="Yasmin  Ghassan" userId="S::pupil_yasmin_h@jgacademy.co.uk::2b6c8894-66eb-4a30-b12f-f8225da516f9" providerId="AD" clId="Web-{69567D92-518B-9ADA-085F-906A2CC87D2C}" dt="2021-01-30T11:14:35.350" v="254"/>
          <ac:picMkLst>
            <pc:docMk/>
            <pc:sldMk cId="1816656079" sldId="270"/>
            <ac:picMk id="4" creationId="{C789D64B-F0A7-4C93-9D28-C7C179C8E061}"/>
          </ac:picMkLst>
        </pc:picChg>
        <pc:cxnChg chg="add del">
          <ac:chgData name="Yasmin  Ghassan" userId="S::pupil_yasmin_h@jgacademy.co.uk::2b6c8894-66eb-4a30-b12f-f8225da516f9" providerId="AD" clId="Web-{69567D92-518B-9ADA-085F-906A2CC87D2C}" dt="2021-01-30T11:09:20.585" v="150"/>
          <ac:cxnSpMkLst>
            <pc:docMk/>
            <pc:sldMk cId="1816656079" sldId="270"/>
            <ac:cxnSpMk id="28" creationId="{040575EE-C594-4566-BC00-663004E52AB5}"/>
          </ac:cxnSpMkLst>
        </pc:cxnChg>
        <pc:cxnChg chg="add del">
          <ac:chgData name="Yasmin  Ghassan" userId="S::pupil_yasmin_h@jgacademy.co.uk::2b6c8894-66eb-4a30-b12f-f8225da516f9" providerId="AD" clId="Web-{69567D92-518B-9ADA-085F-906A2CC87D2C}" dt="2021-01-30T11:13:27.373" v="224"/>
          <ac:cxnSpMkLst>
            <pc:docMk/>
            <pc:sldMk cId="1816656079" sldId="270"/>
            <ac:cxnSpMk id="30" creationId="{C41BAEC7-F7B0-4224-8B18-8F74B7D87F0B}"/>
          </ac:cxnSpMkLst>
        </pc:cxnChg>
        <pc:cxnChg chg="add">
          <ac:chgData name="Yasmin  Ghassan" userId="S::pupil_yasmin_h@jgacademy.co.uk::2b6c8894-66eb-4a30-b12f-f8225da516f9" providerId="AD" clId="Web-{69567D92-518B-9ADA-085F-906A2CC87D2C}" dt="2021-01-30T11:14:35.350" v="254"/>
          <ac:cxnSpMkLst>
            <pc:docMk/>
            <pc:sldMk cId="1816656079" sldId="270"/>
            <ac:cxnSpMk id="44" creationId="{CEA14AE1-71AB-4B18-826E-F563FF4288D6}"/>
          </ac:cxnSpMkLst>
        </pc:cxnChg>
        <pc:cxnChg chg="add">
          <ac:chgData name="Yasmin  Ghassan" userId="S::pupil_yasmin_h@jgacademy.co.uk::2b6c8894-66eb-4a30-b12f-f8225da516f9" providerId="AD" clId="Web-{69567D92-518B-9ADA-085F-906A2CC87D2C}" dt="2021-01-30T11:14:35.350" v="254"/>
          <ac:cxnSpMkLst>
            <pc:docMk/>
            <pc:sldMk cId="1816656079" sldId="270"/>
            <ac:cxnSpMk id="45" creationId="{EE504C98-6397-41C1-A8D8-2D9C4ED307E0}"/>
          </ac:cxnSpMkLst>
        </pc:cxnChg>
      </pc:sldChg>
    </pc:docChg>
  </pc:docChgLst>
  <pc:docChgLst>
    <pc:chgData name="Yasmin  Ghassan" userId="S::pupil_yasmin_h@jgacademy.co.uk::2b6c8894-66eb-4a30-b12f-f8225da516f9" providerId="AD" clId="Web-{98DB3D88-CE3C-0D45-25E4-1E3E4B645071}"/>
    <pc:docChg chg="modSld">
      <pc:chgData name="Yasmin  Ghassan" userId="S::pupil_yasmin_h@jgacademy.co.uk::2b6c8894-66eb-4a30-b12f-f8225da516f9" providerId="AD" clId="Web-{98DB3D88-CE3C-0D45-25E4-1E3E4B645071}" dt="2021-01-30T12:39:24.998" v="16"/>
      <pc:docMkLst>
        <pc:docMk/>
      </pc:docMkLst>
      <pc:sldChg chg="modTransition addAnim delAnim modAnim">
        <pc:chgData name="Yasmin  Ghassan" userId="S::pupil_yasmin_h@jgacademy.co.uk::2b6c8894-66eb-4a30-b12f-f8225da516f9" providerId="AD" clId="Web-{98DB3D88-CE3C-0D45-25E4-1E3E4B645071}" dt="2021-01-30T12:38:31.685" v="4"/>
        <pc:sldMkLst>
          <pc:docMk/>
          <pc:sldMk cId="4023189971" sldId="269"/>
        </pc:sldMkLst>
      </pc:sldChg>
      <pc:sldChg chg="modTransition">
        <pc:chgData name="Yasmin  Ghassan" userId="S::pupil_yasmin_h@jgacademy.co.uk::2b6c8894-66eb-4a30-b12f-f8225da516f9" providerId="AD" clId="Web-{98DB3D88-CE3C-0D45-25E4-1E3E4B645071}" dt="2021-01-30T12:38:45.264" v="5"/>
        <pc:sldMkLst>
          <pc:docMk/>
          <pc:sldMk cId="1816656079" sldId="270"/>
        </pc:sldMkLst>
      </pc:sldChg>
      <pc:sldChg chg="modTransition">
        <pc:chgData name="Yasmin  Ghassan" userId="S::pupil_yasmin_h@jgacademy.co.uk::2b6c8894-66eb-4a30-b12f-f8225da516f9" providerId="AD" clId="Web-{98DB3D88-CE3C-0D45-25E4-1E3E4B645071}" dt="2021-01-30T12:38:50.451" v="6"/>
        <pc:sldMkLst>
          <pc:docMk/>
          <pc:sldMk cId="3958816303" sldId="271"/>
        </pc:sldMkLst>
      </pc:sldChg>
      <pc:sldChg chg="modTransition">
        <pc:chgData name="Yasmin  Ghassan" userId="S::pupil_yasmin_h@jgacademy.co.uk::2b6c8894-66eb-4a30-b12f-f8225da516f9" providerId="AD" clId="Web-{98DB3D88-CE3C-0D45-25E4-1E3E4B645071}" dt="2021-01-30T12:38:54.717" v="7"/>
        <pc:sldMkLst>
          <pc:docMk/>
          <pc:sldMk cId="2542133116" sldId="273"/>
        </pc:sldMkLst>
      </pc:sldChg>
      <pc:sldChg chg="modTransition">
        <pc:chgData name="Yasmin  Ghassan" userId="S::pupil_yasmin_h@jgacademy.co.uk::2b6c8894-66eb-4a30-b12f-f8225da516f9" providerId="AD" clId="Web-{98DB3D88-CE3C-0D45-25E4-1E3E4B645071}" dt="2021-01-30T12:38:59.263" v="8"/>
        <pc:sldMkLst>
          <pc:docMk/>
          <pc:sldMk cId="86426632" sldId="274"/>
        </pc:sldMkLst>
      </pc:sldChg>
      <pc:sldChg chg="modTransition">
        <pc:chgData name="Yasmin  Ghassan" userId="S::pupil_yasmin_h@jgacademy.co.uk::2b6c8894-66eb-4a30-b12f-f8225da516f9" providerId="AD" clId="Web-{98DB3D88-CE3C-0D45-25E4-1E3E4B645071}" dt="2021-01-30T12:39:02.107" v="9"/>
        <pc:sldMkLst>
          <pc:docMk/>
          <pc:sldMk cId="607434563" sldId="275"/>
        </pc:sldMkLst>
      </pc:sldChg>
      <pc:sldChg chg="modTransition">
        <pc:chgData name="Yasmin  Ghassan" userId="S::pupil_yasmin_h@jgacademy.co.uk::2b6c8894-66eb-4a30-b12f-f8225da516f9" providerId="AD" clId="Web-{98DB3D88-CE3C-0D45-25E4-1E3E4B645071}" dt="2021-01-30T12:39:05.560" v="10"/>
        <pc:sldMkLst>
          <pc:docMk/>
          <pc:sldMk cId="1169746859" sldId="276"/>
        </pc:sldMkLst>
      </pc:sldChg>
      <pc:sldChg chg="modTransition">
        <pc:chgData name="Yasmin  Ghassan" userId="S::pupil_yasmin_h@jgacademy.co.uk::2b6c8894-66eb-4a30-b12f-f8225da516f9" providerId="AD" clId="Web-{98DB3D88-CE3C-0D45-25E4-1E3E4B645071}" dt="2021-01-30T12:39:10.529" v="12"/>
        <pc:sldMkLst>
          <pc:docMk/>
          <pc:sldMk cId="3784093096" sldId="277"/>
        </pc:sldMkLst>
      </pc:sldChg>
      <pc:sldChg chg="modTransition">
        <pc:chgData name="Yasmin  Ghassan" userId="S::pupil_yasmin_h@jgacademy.co.uk::2b6c8894-66eb-4a30-b12f-f8225da516f9" providerId="AD" clId="Web-{98DB3D88-CE3C-0D45-25E4-1E3E4B645071}" dt="2021-01-30T12:39:13.888" v="13"/>
        <pc:sldMkLst>
          <pc:docMk/>
          <pc:sldMk cId="1608340982" sldId="278"/>
        </pc:sldMkLst>
      </pc:sldChg>
      <pc:sldChg chg="modTransition">
        <pc:chgData name="Yasmin  Ghassan" userId="S::pupil_yasmin_h@jgacademy.co.uk::2b6c8894-66eb-4a30-b12f-f8225da516f9" providerId="AD" clId="Web-{98DB3D88-CE3C-0D45-25E4-1E3E4B645071}" dt="2021-01-30T12:39:18.795" v="14"/>
        <pc:sldMkLst>
          <pc:docMk/>
          <pc:sldMk cId="4183534179" sldId="279"/>
        </pc:sldMkLst>
      </pc:sldChg>
      <pc:sldChg chg="modTransition">
        <pc:chgData name="Yasmin  Ghassan" userId="S::pupil_yasmin_h@jgacademy.co.uk::2b6c8894-66eb-4a30-b12f-f8225da516f9" providerId="AD" clId="Web-{98DB3D88-CE3C-0D45-25E4-1E3E4B645071}" dt="2021-01-30T12:39:24.998" v="16"/>
        <pc:sldMkLst>
          <pc:docMk/>
          <pc:sldMk cId="2179033462" sldId="280"/>
        </pc:sldMkLst>
      </pc:sldChg>
    </pc:docChg>
  </pc:docChgLst>
  <pc:docChgLst>
    <pc:chgData name="Yasmin  Ghassan" userId="S::pupil_yasmin_h@jgacademy.co.uk::2b6c8894-66eb-4a30-b12f-f8225da516f9" providerId="AD" clId="Web-{39C082A7-D245-0A1E-4358-0E21C8D6C015}"/>
    <pc:docChg chg="modSld">
      <pc:chgData name="Yasmin  Ghassan" userId="S::pupil_yasmin_h@jgacademy.co.uk::2b6c8894-66eb-4a30-b12f-f8225da516f9" providerId="AD" clId="Web-{39C082A7-D245-0A1E-4358-0E21C8D6C015}" dt="2021-01-28T21:07:37.786" v="1336" actId="20577"/>
      <pc:docMkLst>
        <pc:docMk/>
      </pc:docMkLst>
      <pc:sldChg chg="modSp">
        <pc:chgData name="Yasmin  Ghassan" userId="S::pupil_yasmin_h@jgacademy.co.uk::2b6c8894-66eb-4a30-b12f-f8225da516f9" providerId="AD" clId="Web-{39C082A7-D245-0A1E-4358-0E21C8D6C015}" dt="2021-01-28T20:42:37.411" v="304" actId="20577"/>
        <pc:sldMkLst>
          <pc:docMk/>
          <pc:sldMk cId="2853693854" sldId="258"/>
        </pc:sldMkLst>
        <pc:spChg chg="mod">
          <ac:chgData name="Yasmin  Ghassan" userId="S::pupil_yasmin_h@jgacademy.co.uk::2b6c8894-66eb-4a30-b12f-f8225da516f9" providerId="AD" clId="Web-{39C082A7-D245-0A1E-4358-0E21C8D6C015}" dt="2021-01-28T20:42:37.411" v="304" actId="20577"/>
          <ac:spMkLst>
            <pc:docMk/>
            <pc:sldMk cId="2853693854" sldId="258"/>
            <ac:spMk id="3" creationId="{BEBAAB87-410E-4BCF-81F6-83C06421DF7A}"/>
          </ac:spMkLst>
        </pc:spChg>
      </pc:sldChg>
      <pc:sldChg chg="addSp delSp modSp">
        <pc:chgData name="Yasmin  Ghassan" userId="S::pupil_yasmin_h@jgacademy.co.uk::2b6c8894-66eb-4a30-b12f-f8225da516f9" providerId="AD" clId="Web-{39C082A7-D245-0A1E-4358-0E21C8D6C015}" dt="2021-01-28T21:07:37.786" v="1336" actId="20577"/>
        <pc:sldMkLst>
          <pc:docMk/>
          <pc:sldMk cId="2003507660" sldId="260"/>
        </pc:sldMkLst>
        <pc:spChg chg="del">
          <ac:chgData name="Yasmin  Ghassan" userId="S::pupil_yasmin_h@jgacademy.co.uk::2b6c8894-66eb-4a30-b12f-f8225da516f9" providerId="AD" clId="Web-{39C082A7-D245-0A1E-4358-0E21C8D6C015}" dt="2021-01-28T20:39:12.814" v="184"/>
          <ac:spMkLst>
            <pc:docMk/>
            <pc:sldMk cId="2003507660" sldId="260"/>
            <ac:spMk id="4" creationId="{412E6B83-ECBA-447E-A46B-C14C08783034}"/>
          </ac:spMkLst>
        </pc:spChg>
        <pc:spChg chg="mod">
          <ac:chgData name="Yasmin  Ghassan" userId="S::pupil_yasmin_h@jgacademy.co.uk::2b6c8894-66eb-4a30-b12f-f8225da516f9" providerId="AD" clId="Web-{39C082A7-D245-0A1E-4358-0E21C8D6C015}" dt="2021-01-28T20:50:19.529" v="695" actId="20577"/>
          <ac:spMkLst>
            <pc:docMk/>
            <pc:sldMk cId="2003507660" sldId="260"/>
            <ac:spMk id="6" creationId="{E534D9C0-0AC4-4F69-BAD2-726AA5275037}"/>
          </ac:spMkLst>
        </pc:spChg>
        <pc:spChg chg="add mod">
          <ac:chgData name="Yasmin  Ghassan" userId="S::pupil_yasmin_h@jgacademy.co.uk::2b6c8894-66eb-4a30-b12f-f8225da516f9" providerId="AD" clId="Web-{39C082A7-D245-0A1E-4358-0E21C8D6C015}" dt="2021-01-28T21:07:37.786" v="1336" actId="20577"/>
          <ac:spMkLst>
            <pc:docMk/>
            <pc:sldMk cId="2003507660" sldId="260"/>
            <ac:spMk id="7" creationId="{89AC2809-E8FB-4258-A463-1D08B8E69518}"/>
          </ac:spMkLst>
        </pc:spChg>
      </pc:sldChg>
    </pc:docChg>
  </pc:docChgLst>
  <pc:docChgLst>
    <pc:chgData name="Yasmin  Ghassan" userId="S::pupil_yasmin_h@jgacademy.co.uk::2b6c8894-66eb-4a30-b12f-f8225da516f9" providerId="AD" clId="Web-{EBDC1DD6-2BAA-F4D2-59E4-5C17D219C6B0}"/>
    <pc:docChg chg="addSld delSld">
      <pc:chgData name="Yasmin  Ghassan" userId="S::pupil_yasmin_h@jgacademy.co.uk::2b6c8894-66eb-4a30-b12f-f8225da516f9" providerId="AD" clId="Web-{EBDC1DD6-2BAA-F4D2-59E4-5C17D219C6B0}" dt="2021-01-26T17:56:21.696" v="1"/>
      <pc:docMkLst>
        <pc:docMk/>
      </pc:docMkLst>
      <pc:sldChg chg="add del">
        <pc:chgData name="Yasmin  Ghassan" userId="S::pupil_yasmin_h@jgacademy.co.uk::2b6c8894-66eb-4a30-b12f-f8225da516f9" providerId="AD" clId="Web-{EBDC1DD6-2BAA-F4D2-59E4-5C17D219C6B0}" dt="2021-01-26T17:56:21.696" v="1"/>
        <pc:sldMkLst>
          <pc:docMk/>
          <pc:sldMk cId="2853693854" sldId="258"/>
        </pc:sldMkLst>
      </pc:sldChg>
    </pc:docChg>
  </pc:docChgLst>
  <pc:docChgLst>
    <pc:chgData name="Yasmin  Ghassan" userId="S::pupil_yasmin_h@jgacademy.co.uk::2b6c8894-66eb-4a30-b12f-f8225da516f9" providerId="AD" clId="Web-{0D329F53-F712-675E-DAD0-823943F1A7E1}"/>
    <pc:docChg chg="modSld">
      <pc:chgData name="Yasmin  Ghassan" userId="S::pupil_yasmin_h@jgacademy.co.uk::2b6c8894-66eb-4a30-b12f-f8225da516f9" providerId="AD" clId="Web-{0D329F53-F712-675E-DAD0-823943F1A7E1}" dt="2021-01-30T11:54:05.060" v="72" actId="20577"/>
      <pc:docMkLst>
        <pc:docMk/>
      </pc:docMkLst>
      <pc:sldChg chg="modSp">
        <pc:chgData name="Yasmin  Ghassan" userId="S::pupil_yasmin_h@jgacademy.co.uk::2b6c8894-66eb-4a30-b12f-f8225da516f9" providerId="AD" clId="Web-{0D329F53-F712-675E-DAD0-823943F1A7E1}" dt="2021-01-30T11:53:10.713" v="51" actId="20577"/>
        <pc:sldMkLst>
          <pc:docMk/>
          <pc:sldMk cId="4023189971" sldId="269"/>
        </pc:sldMkLst>
        <pc:spChg chg="mod">
          <ac:chgData name="Yasmin  Ghassan" userId="S::pupil_yasmin_h@jgacademy.co.uk::2b6c8894-66eb-4a30-b12f-f8225da516f9" providerId="AD" clId="Web-{0D329F53-F712-675E-DAD0-823943F1A7E1}" dt="2021-01-30T11:53:10.713" v="51" actId="20577"/>
          <ac:spMkLst>
            <pc:docMk/>
            <pc:sldMk cId="4023189971" sldId="269"/>
            <ac:spMk id="8" creationId="{F0EA2A7F-4CAE-4769-9EE1-1F93343DD649}"/>
          </ac:spMkLst>
        </pc:spChg>
      </pc:sldChg>
      <pc:sldChg chg="modSp">
        <pc:chgData name="Yasmin  Ghassan" userId="S::pupil_yasmin_h@jgacademy.co.uk::2b6c8894-66eb-4a30-b12f-f8225da516f9" providerId="AD" clId="Web-{0D329F53-F712-675E-DAD0-823943F1A7E1}" dt="2021-01-30T11:54:05.060" v="72" actId="20577"/>
        <pc:sldMkLst>
          <pc:docMk/>
          <pc:sldMk cId="2542133116" sldId="273"/>
        </pc:sldMkLst>
        <pc:spChg chg="mod">
          <ac:chgData name="Yasmin  Ghassan" userId="S::pupil_yasmin_h@jgacademy.co.uk::2b6c8894-66eb-4a30-b12f-f8225da516f9" providerId="AD" clId="Web-{0D329F53-F712-675E-DAD0-823943F1A7E1}" dt="2021-01-30T11:54:05.060" v="72" actId="20577"/>
          <ac:spMkLst>
            <pc:docMk/>
            <pc:sldMk cId="2542133116" sldId="273"/>
            <ac:spMk id="6" creationId="{9DD8CC24-D0B5-4936-AED7-60071D9A2ACE}"/>
          </ac:spMkLst>
        </pc:spChg>
      </pc:sldChg>
    </pc:docChg>
  </pc:docChgLst>
  <pc:docChgLst>
    <pc:chgData name="Yasmin  Ghassan" userId="S::pupil_yasmin_h@jgacademy.co.uk::2b6c8894-66eb-4a30-b12f-f8225da516f9" providerId="AD" clId="Web-{1F0E3542-4448-A442-D51C-A18C70A2DE36}"/>
    <pc:docChg chg="modSld">
      <pc:chgData name="Yasmin  Ghassan" userId="S::pupil_yasmin_h@jgacademy.co.uk::2b6c8894-66eb-4a30-b12f-f8225da516f9" providerId="AD" clId="Web-{1F0E3542-4448-A442-D51C-A18C70A2DE36}" dt="2021-01-31T15:47:13.787" v="9" actId="14100"/>
      <pc:docMkLst>
        <pc:docMk/>
      </pc:docMkLst>
      <pc:sldChg chg="modSp">
        <pc:chgData name="Yasmin  Ghassan" userId="S::pupil_yasmin_h@jgacademy.co.uk::2b6c8894-66eb-4a30-b12f-f8225da516f9" providerId="AD" clId="Web-{1F0E3542-4448-A442-D51C-A18C70A2DE36}" dt="2021-01-31T15:46:30.242" v="4" actId="20577"/>
        <pc:sldMkLst>
          <pc:docMk/>
          <pc:sldMk cId="443109575" sldId="259"/>
        </pc:sldMkLst>
        <pc:spChg chg="mod">
          <ac:chgData name="Yasmin  Ghassan" userId="S::pupil_yasmin_h@jgacademy.co.uk::2b6c8894-66eb-4a30-b12f-f8225da516f9" providerId="AD" clId="Web-{1F0E3542-4448-A442-D51C-A18C70A2DE36}" dt="2021-01-31T15:46:30.242" v="4" actId="20577"/>
          <ac:spMkLst>
            <pc:docMk/>
            <pc:sldMk cId="443109575" sldId="259"/>
            <ac:spMk id="10" creationId="{D4909402-F5D9-4DE9-B1A4-ABBCCA781B17}"/>
          </ac:spMkLst>
        </pc:spChg>
      </pc:sldChg>
      <pc:sldChg chg="modSp">
        <pc:chgData name="Yasmin  Ghassan" userId="S::pupil_yasmin_h@jgacademy.co.uk::2b6c8894-66eb-4a30-b12f-f8225da516f9" providerId="AD" clId="Web-{1F0E3542-4448-A442-D51C-A18C70A2DE36}" dt="2021-01-31T15:47:13.787" v="9" actId="14100"/>
        <pc:sldMkLst>
          <pc:docMk/>
          <pc:sldMk cId="898257775" sldId="262"/>
        </pc:sldMkLst>
        <pc:spChg chg="mod">
          <ac:chgData name="Yasmin  Ghassan" userId="S::pupil_yasmin_h@jgacademy.co.uk::2b6c8894-66eb-4a30-b12f-f8225da516f9" providerId="AD" clId="Web-{1F0E3542-4448-A442-D51C-A18C70A2DE36}" dt="2021-01-31T15:47:13.787" v="9" actId="14100"/>
          <ac:spMkLst>
            <pc:docMk/>
            <pc:sldMk cId="898257775" sldId="262"/>
            <ac:spMk id="6" creationId="{CA838A49-F8BC-4C4C-8CF3-38A90F44F84C}"/>
          </ac:spMkLst>
        </pc:spChg>
        <pc:picChg chg="mod">
          <ac:chgData name="Yasmin  Ghassan" userId="S::pupil_yasmin_h@jgacademy.co.uk::2b6c8894-66eb-4a30-b12f-f8225da516f9" providerId="AD" clId="Web-{1F0E3542-4448-A442-D51C-A18C70A2DE36}" dt="2021-01-31T15:47:10.130" v="8" actId="1076"/>
          <ac:picMkLst>
            <pc:docMk/>
            <pc:sldMk cId="898257775" sldId="262"/>
            <ac:picMk id="18" creationId="{97240D3A-A1C5-4448-A4CC-CE9530EC08F1}"/>
          </ac:picMkLst>
        </pc:picChg>
      </pc:sldChg>
      <pc:sldChg chg="modSp">
        <pc:chgData name="Yasmin  Ghassan" userId="S::pupil_yasmin_h@jgacademy.co.uk::2b6c8894-66eb-4a30-b12f-f8225da516f9" providerId="AD" clId="Web-{1F0E3542-4448-A442-D51C-A18C70A2DE36}" dt="2021-01-31T15:46:46.068" v="7" actId="20577"/>
        <pc:sldMkLst>
          <pc:docMk/>
          <pc:sldMk cId="353416531" sldId="285"/>
        </pc:sldMkLst>
        <pc:spChg chg="mod">
          <ac:chgData name="Yasmin  Ghassan" userId="S::pupil_yasmin_h@jgacademy.co.uk::2b6c8894-66eb-4a30-b12f-f8225da516f9" providerId="AD" clId="Web-{1F0E3542-4448-A442-D51C-A18C70A2DE36}" dt="2021-01-31T15:46:46.068" v="7" actId="20577"/>
          <ac:spMkLst>
            <pc:docMk/>
            <pc:sldMk cId="353416531" sldId="285"/>
            <ac:spMk id="13" creationId="{DBE68C25-E904-450B-968F-E05F11684498}"/>
          </ac:spMkLst>
        </pc:spChg>
      </pc:sldChg>
    </pc:docChg>
  </pc:docChgLst>
  <pc:docChgLst>
    <pc:chgData name="Yasmin  Ghassan" userId="S::pupil_yasmin_h@jgacademy.co.uk::2b6c8894-66eb-4a30-b12f-f8225da516f9" providerId="AD" clId="Web-{21599EEE-54AC-8E2A-3AE1-F05C1CF42B3A}"/>
    <pc:docChg chg="modSld">
      <pc:chgData name="Yasmin  Ghassan" userId="S::pupil_yasmin_h@jgacademy.co.uk::2b6c8894-66eb-4a30-b12f-f8225da516f9" providerId="AD" clId="Web-{21599EEE-54AC-8E2A-3AE1-F05C1CF42B3A}" dt="2021-01-30T13:37:38.709" v="10" actId="20577"/>
      <pc:docMkLst>
        <pc:docMk/>
      </pc:docMkLst>
      <pc:sldChg chg="modSp">
        <pc:chgData name="Yasmin  Ghassan" userId="S::pupil_yasmin_h@jgacademy.co.uk::2b6c8894-66eb-4a30-b12f-f8225da516f9" providerId="AD" clId="Web-{21599EEE-54AC-8E2A-3AE1-F05C1CF42B3A}" dt="2021-01-30T13:37:38.709" v="10" actId="20577"/>
        <pc:sldMkLst>
          <pc:docMk/>
          <pc:sldMk cId="4023189971" sldId="269"/>
        </pc:sldMkLst>
        <pc:spChg chg="mod">
          <ac:chgData name="Yasmin  Ghassan" userId="S::pupil_yasmin_h@jgacademy.co.uk::2b6c8894-66eb-4a30-b12f-f8225da516f9" providerId="AD" clId="Web-{21599EEE-54AC-8E2A-3AE1-F05C1CF42B3A}" dt="2021-01-30T13:37:38.709" v="10" actId="20577"/>
          <ac:spMkLst>
            <pc:docMk/>
            <pc:sldMk cId="4023189971" sldId="269"/>
            <ac:spMk id="8" creationId="{F0EA2A7F-4CAE-4769-9EE1-1F93343DD649}"/>
          </ac:spMkLst>
        </pc:spChg>
      </pc:sldChg>
    </pc:docChg>
  </pc:docChgLst>
  <pc:docChgLst>
    <pc:chgData name="Yasmin  Ghassan" userId="S::pupil_yasmin_h@jgacademy.co.uk::2b6c8894-66eb-4a30-b12f-f8225da516f9" providerId="AD" clId="Web-{20751AF0-56AA-969A-D0AB-90DEC2624349}"/>
    <pc:docChg chg="modSld">
      <pc:chgData name="Yasmin  Ghassan" userId="S::pupil_yasmin_h@jgacademy.co.uk::2b6c8894-66eb-4a30-b12f-f8225da516f9" providerId="AD" clId="Web-{20751AF0-56AA-969A-D0AB-90DEC2624349}" dt="2021-01-28T14:53:42.762" v="49" actId="1076"/>
      <pc:docMkLst>
        <pc:docMk/>
      </pc:docMkLst>
      <pc:sldChg chg="addSp modSp">
        <pc:chgData name="Yasmin  Ghassan" userId="S::pupil_yasmin_h@jgacademy.co.uk::2b6c8894-66eb-4a30-b12f-f8225da516f9" providerId="AD" clId="Web-{20751AF0-56AA-969A-D0AB-90DEC2624349}" dt="2021-01-28T14:53:42.762" v="49" actId="1076"/>
        <pc:sldMkLst>
          <pc:docMk/>
          <pc:sldMk cId="2781715415" sldId="264"/>
        </pc:sldMkLst>
        <pc:spChg chg="mod">
          <ac:chgData name="Yasmin  Ghassan" userId="S::pupil_yasmin_h@jgacademy.co.uk::2b6c8894-66eb-4a30-b12f-f8225da516f9" providerId="AD" clId="Web-{20751AF0-56AA-969A-D0AB-90DEC2624349}" dt="2021-01-28T13:31:42.780" v="28" actId="20577"/>
          <ac:spMkLst>
            <pc:docMk/>
            <pc:sldMk cId="2781715415" sldId="264"/>
            <ac:spMk id="2" creationId="{65A5FC21-C48C-604A-9A5A-0578707CA194}"/>
          </ac:spMkLst>
        </pc:spChg>
        <pc:picChg chg="add mod">
          <ac:chgData name="Yasmin  Ghassan" userId="S::pupil_yasmin_h@jgacademy.co.uk::2b6c8894-66eb-4a30-b12f-f8225da516f9" providerId="AD" clId="Web-{20751AF0-56AA-969A-D0AB-90DEC2624349}" dt="2021-01-28T14:53:42.762" v="49" actId="1076"/>
          <ac:picMkLst>
            <pc:docMk/>
            <pc:sldMk cId="2781715415" sldId="264"/>
            <ac:picMk id="4" creationId="{3B13C6E7-8920-48FA-8807-54798C9C6BB0}"/>
          </ac:picMkLst>
        </pc:picChg>
      </pc:sldChg>
    </pc:docChg>
  </pc:docChgLst>
  <pc:docChgLst>
    <pc:chgData name="Yasmin  Ghassan" userId="S::pupil_yasmin_h@jgacademy.co.uk::2b6c8894-66eb-4a30-b12f-f8225da516f9" providerId="AD" clId="Web-{C03DB8C8-89E8-7EAA-1C14-E80DE667D9C7}"/>
    <pc:docChg chg="modSld">
      <pc:chgData name="Yasmin  Ghassan" userId="S::pupil_yasmin_h@jgacademy.co.uk::2b6c8894-66eb-4a30-b12f-f8225da516f9" providerId="AD" clId="Web-{C03DB8C8-89E8-7EAA-1C14-E80DE667D9C7}" dt="2021-01-26T12:05:47.832" v="8"/>
      <pc:docMkLst>
        <pc:docMk/>
      </pc:docMkLst>
      <pc:sldChg chg="modTransition">
        <pc:chgData name="Yasmin  Ghassan" userId="S::pupil_yasmin_h@jgacademy.co.uk::2b6c8894-66eb-4a30-b12f-f8225da516f9" providerId="AD" clId="Web-{C03DB8C8-89E8-7EAA-1C14-E80DE667D9C7}" dt="2021-01-26T12:05:47.832" v="8"/>
        <pc:sldMkLst>
          <pc:docMk/>
          <pc:sldMk cId="2853693854" sldId="258"/>
        </pc:sldMkLst>
      </pc:sldChg>
      <pc:sldChg chg="modTransition">
        <pc:chgData name="Yasmin  Ghassan" userId="S::pupil_yasmin_h@jgacademy.co.uk::2b6c8894-66eb-4a30-b12f-f8225da516f9" providerId="AD" clId="Web-{C03DB8C8-89E8-7EAA-1C14-E80DE667D9C7}" dt="2021-01-26T12:05:45.613" v="7"/>
        <pc:sldMkLst>
          <pc:docMk/>
          <pc:sldMk cId="2781715415" sldId="264"/>
        </pc:sldMkLst>
      </pc:sldChg>
    </pc:docChg>
  </pc:docChgLst>
  <pc:docChgLst>
    <pc:chgData name="Yasmin  Ghassan" userId="S::pupil_yasmin_h@jgacademy.co.uk::2b6c8894-66eb-4a30-b12f-f8225da516f9" providerId="AD" clId="Web-{E2B8BCAA-06CF-D2F4-4387-2FB046CA12ED}"/>
    <pc:docChg chg="addSld delSld modSld sldOrd">
      <pc:chgData name="Yasmin  Ghassan" userId="S::pupil_yasmin_h@jgacademy.co.uk::2b6c8894-66eb-4a30-b12f-f8225da516f9" providerId="AD" clId="Web-{E2B8BCAA-06CF-D2F4-4387-2FB046CA12ED}" dt="2021-01-30T14:17:33.034" v="176" actId="20577"/>
      <pc:docMkLst>
        <pc:docMk/>
      </pc:docMkLst>
      <pc:sldChg chg="addSp delSp modSp del">
        <pc:chgData name="Yasmin  Ghassan" userId="S::pupil_yasmin_h@jgacademy.co.uk::2b6c8894-66eb-4a30-b12f-f8225da516f9" providerId="AD" clId="Web-{E2B8BCAA-06CF-D2F4-4387-2FB046CA12ED}" dt="2021-01-30T14:08:09.596" v="85"/>
        <pc:sldMkLst>
          <pc:docMk/>
          <pc:sldMk cId="2853693854" sldId="258"/>
        </pc:sldMkLst>
        <pc:spChg chg="del">
          <ac:chgData name="Yasmin  Ghassan" userId="S::pupil_yasmin_h@jgacademy.co.uk::2b6c8894-66eb-4a30-b12f-f8225da516f9" providerId="AD" clId="Web-{E2B8BCAA-06CF-D2F4-4387-2FB046CA12ED}" dt="2021-01-30T14:06:11.703" v="43"/>
          <ac:spMkLst>
            <pc:docMk/>
            <pc:sldMk cId="2853693854" sldId="258"/>
            <ac:spMk id="2" creationId="{E8137879-6FA8-4AE6-A897-FC9ECAEE38AA}"/>
          </ac:spMkLst>
        </pc:spChg>
        <pc:spChg chg="del mod">
          <ac:chgData name="Yasmin  Ghassan" userId="S::pupil_yasmin_h@jgacademy.co.uk::2b6c8894-66eb-4a30-b12f-f8225da516f9" providerId="AD" clId="Web-{E2B8BCAA-06CF-D2F4-4387-2FB046CA12ED}" dt="2021-01-30T14:02:53.416" v="3"/>
          <ac:spMkLst>
            <pc:docMk/>
            <pc:sldMk cId="2853693854" sldId="258"/>
            <ac:spMk id="3" creationId="{BEBAAB87-410E-4BCF-81F6-83C06421DF7A}"/>
          </ac:spMkLst>
        </pc:spChg>
        <pc:spChg chg="add del mod">
          <ac:chgData name="Yasmin  Ghassan" userId="S::pupil_yasmin_h@jgacademy.co.uk::2b6c8894-66eb-4a30-b12f-f8225da516f9" providerId="AD" clId="Web-{E2B8BCAA-06CF-D2F4-4387-2FB046CA12ED}" dt="2021-01-30T14:03:25.355" v="12"/>
          <ac:spMkLst>
            <pc:docMk/>
            <pc:sldMk cId="2853693854" sldId="258"/>
            <ac:spMk id="6" creationId="{5C38962D-2FF1-41FC-83F3-4F768CD2E0CF}"/>
          </ac:spMkLst>
        </pc:spChg>
        <pc:spChg chg="add del mod">
          <ac:chgData name="Yasmin  Ghassan" userId="S::pupil_yasmin_h@jgacademy.co.uk::2b6c8894-66eb-4a30-b12f-f8225da516f9" providerId="AD" clId="Web-{E2B8BCAA-06CF-D2F4-4387-2FB046CA12ED}" dt="2021-01-30T14:06:15.297" v="44"/>
          <ac:spMkLst>
            <pc:docMk/>
            <pc:sldMk cId="2853693854" sldId="258"/>
            <ac:spMk id="9" creationId="{2636340C-89BC-41C4-8850-8BB528152C76}"/>
          </ac:spMkLst>
        </pc:spChg>
        <pc:picChg chg="mod">
          <ac:chgData name="Yasmin  Ghassan" userId="S::pupil_yasmin_h@jgacademy.co.uk::2b6c8894-66eb-4a30-b12f-f8225da516f9" providerId="AD" clId="Web-{E2B8BCAA-06CF-D2F4-4387-2FB046CA12ED}" dt="2021-01-30T14:06:08.203" v="42" actId="1076"/>
          <ac:picMkLst>
            <pc:docMk/>
            <pc:sldMk cId="2853693854" sldId="258"/>
            <ac:picMk id="5" creationId="{A371669B-1E65-4BB9-A63D-EAF19788D313}"/>
          </ac:picMkLst>
        </pc:picChg>
      </pc:sldChg>
      <pc:sldChg chg="ord">
        <pc:chgData name="Yasmin  Ghassan" userId="S::pupil_yasmin_h@jgacademy.co.uk::2b6c8894-66eb-4a30-b12f-f8225da516f9" providerId="AD" clId="Web-{E2B8BCAA-06CF-D2F4-4387-2FB046CA12ED}" dt="2021-01-30T14:02:39.041" v="0"/>
        <pc:sldMkLst>
          <pc:docMk/>
          <pc:sldMk cId="2003507660" sldId="260"/>
        </pc:sldMkLst>
      </pc:sldChg>
      <pc:sldChg chg="addSp delSp modSp mod setBg setClrOvrMap">
        <pc:chgData name="Yasmin  Ghassan" userId="S::pupil_yasmin_h@jgacademy.co.uk::2b6c8894-66eb-4a30-b12f-f8225da516f9" providerId="AD" clId="Web-{E2B8BCAA-06CF-D2F4-4387-2FB046CA12ED}" dt="2021-01-30T14:17:33.034" v="176" actId="20577"/>
        <pc:sldMkLst>
          <pc:docMk/>
          <pc:sldMk cId="2531075999" sldId="266"/>
        </pc:sldMkLst>
        <pc:spChg chg="del mod ord">
          <ac:chgData name="Yasmin  Ghassan" userId="S::pupil_yasmin_h@jgacademy.co.uk::2b6c8894-66eb-4a30-b12f-f8225da516f9" providerId="AD" clId="Web-{E2B8BCAA-06CF-D2F4-4387-2FB046CA12ED}" dt="2021-01-30T14:12:18.354" v="106"/>
          <ac:spMkLst>
            <pc:docMk/>
            <pc:sldMk cId="2531075999" sldId="266"/>
            <ac:spMk id="3" creationId="{37F8870E-CC09-43EC-889B-DA4ACE7887D5}"/>
          </ac:spMkLst>
        </pc:spChg>
        <pc:spChg chg="add mod">
          <ac:chgData name="Yasmin  Ghassan" userId="S::pupil_yasmin_h@jgacademy.co.uk::2b6c8894-66eb-4a30-b12f-f8225da516f9" providerId="AD" clId="Web-{E2B8BCAA-06CF-D2F4-4387-2FB046CA12ED}" dt="2021-01-30T14:17:17.971" v="171" actId="20577"/>
          <ac:spMkLst>
            <pc:docMk/>
            <pc:sldMk cId="2531075999" sldId="266"/>
            <ac:spMk id="7" creationId="{389D5956-2558-40C2-BB13-DBBE035000B7}"/>
          </ac:spMkLst>
        </pc:spChg>
        <pc:spChg chg="add del mod">
          <ac:chgData name="Yasmin  Ghassan" userId="S::pupil_yasmin_h@jgacademy.co.uk::2b6c8894-66eb-4a30-b12f-f8225da516f9" providerId="AD" clId="Web-{E2B8BCAA-06CF-D2F4-4387-2FB046CA12ED}" dt="2021-01-30T14:12:30.151" v="111"/>
          <ac:spMkLst>
            <pc:docMk/>
            <pc:sldMk cId="2531075999" sldId="266"/>
            <ac:spMk id="9" creationId="{5FD14681-77CE-471A-B29F-15C6AB213806}"/>
          </ac:spMkLst>
        </pc:spChg>
        <pc:spChg chg="del">
          <ac:chgData name="Yasmin  Ghassan" userId="S::pupil_yasmin_h@jgacademy.co.uk::2b6c8894-66eb-4a30-b12f-f8225da516f9" providerId="AD" clId="Web-{E2B8BCAA-06CF-D2F4-4387-2FB046CA12ED}" dt="2021-01-30T14:03:41.308" v="13"/>
          <ac:spMkLst>
            <pc:docMk/>
            <pc:sldMk cId="2531075999" sldId="266"/>
            <ac:spMk id="55" creationId="{59A309A7-1751-4ABE-A3C1-EEC40366AD89}"/>
          </ac:spMkLst>
        </pc:spChg>
        <pc:spChg chg="del">
          <ac:chgData name="Yasmin  Ghassan" userId="S::pupil_yasmin_h@jgacademy.co.uk::2b6c8894-66eb-4a30-b12f-f8225da516f9" providerId="AD" clId="Web-{E2B8BCAA-06CF-D2F4-4387-2FB046CA12ED}" dt="2021-01-30T14:03:41.308" v="13"/>
          <ac:spMkLst>
            <pc:docMk/>
            <pc:sldMk cId="2531075999" sldId="266"/>
            <ac:spMk id="56" creationId="{967D8EB6-EAE1-4F9C-B398-83321E287204}"/>
          </ac:spMkLst>
        </pc:spChg>
        <pc:spChg chg="add del">
          <ac:chgData name="Yasmin  Ghassan" userId="S::pupil_yasmin_h@jgacademy.co.uk::2b6c8894-66eb-4a30-b12f-f8225da516f9" providerId="AD" clId="Web-{E2B8BCAA-06CF-D2F4-4387-2FB046CA12ED}" dt="2021-01-30T14:03:58.889" v="16"/>
          <ac:spMkLst>
            <pc:docMk/>
            <pc:sldMk cId="2531075999" sldId="266"/>
            <ac:spMk id="61" creationId="{5A0118C5-4F8D-4CF4-BADD-53FEACC6C42A}"/>
          </ac:spMkLst>
        </pc:spChg>
        <pc:spChg chg="add del">
          <ac:chgData name="Yasmin  Ghassan" userId="S::pupil_yasmin_h@jgacademy.co.uk::2b6c8894-66eb-4a30-b12f-f8225da516f9" providerId="AD" clId="Web-{E2B8BCAA-06CF-D2F4-4387-2FB046CA12ED}" dt="2021-01-30T14:03:58.889" v="16"/>
          <ac:spMkLst>
            <pc:docMk/>
            <pc:sldMk cId="2531075999" sldId="266"/>
            <ac:spMk id="67" creationId="{FEED861F-CCB5-4C5C-B30B-A67DD2975AF7}"/>
          </ac:spMkLst>
        </pc:spChg>
        <pc:spChg chg="add del">
          <ac:chgData name="Yasmin  Ghassan" userId="S::pupil_yasmin_h@jgacademy.co.uk::2b6c8894-66eb-4a30-b12f-f8225da516f9" providerId="AD" clId="Web-{E2B8BCAA-06CF-D2F4-4387-2FB046CA12ED}" dt="2021-01-30T14:03:58.889" v="16"/>
          <ac:spMkLst>
            <pc:docMk/>
            <pc:sldMk cId="2531075999" sldId="266"/>
            <ac:spMk id="69" creationId="{F77C4D01-899C-430C-B96D-4E85CD4BA17A}"/>
          </ac:spMkLst>
        </pc:spChg>
        <pc:spChg chg="add del">
          <ac:chgData name="Yasmin  Ghassan" userId="S::pupil_yasmin_h@jgacademy.co.uk::2b6c8894-66eb-4a30-b12f-f8225da516f9" providerId="AD" clId="Web-{E2B8BCAA-06CF-D2F4-4387-2FB046CA12ED}" dt="2021-01-30T14:12:25.604" v="109"/>
          <ac:spMkLst>
            <pc:docMk/>
            <pc:sldMk cId="2531075999" sldId="266"/>
            <ac:spMk id="126" creationId="{21540236-BFD5-4A9D-8840-4703E7F76825}"/>
          </ac:spMkLst>
        </pc:spChg>
        <pc:spChg chg="add del">
          <ac:chgData name="Yasmin  Ghassan" userId="S::pupil_yasmin_h@jgacademy.co.uk::2b6c8894-66eb-4a30-b12f-f8225da516f9" providerId="AD" clId="Web-{E2B8BCAA-06CF-D2F4-4387-2FB046CA12ED}" dt="2021-01-30T14:14:11.997" v="140"/>
          <ac:spMkLst>
            <pc:docMk/>
            <pc:sldMk cId="2531075999" sldId="266"/>
            <ac:spMk id="128" creationId="{2C61293E-6EBE-43EF-A52C-9BEBFD7679D4}"/>
          </ac:spMkLst>
        </pc:spChg>
        <pc:spChg chg="add del">
          <ac:chgData name="Yasmin  Ghassan" userId="S::pupil_yasmin_h@jgacademy.co.uk::2b6c8894-66eb-4a30-b12f-f8225da516f9" providerId="AD" clId="Web-{E2B8BCAA-06CF-D2F4-4387-2FB046CA12ED}" dt="2021-01-30T14:16:09.469" v="163"/>
          <ac:spMkLst>
            <pc:docMk/>
            <pc:sldMk cId="2531075999" sldId="266"/>
            <ac:spMk id="130" creationId="{9F79630B-0F0B-446E-A637-38FA8F61D10E}"/>
          </ac:spMkLst>
        </pc:spChg>
        <pc:spChg chg="add del">
          <ac:chgData name="Yasmin  Ghassan" userId="S::pupil_yasmin_h@jgacademy.co.uk::2b6c8894-66eb-4a30-b12f-f8225da516f9" providerId="AD" clId="Web-{E2B8BCAA-06CF-D2F4-4387-2FB046CA12ED}" dt="2021-01-30T14:16:09.469" v="163"/>
          <ac:spMkLst>
            <pc:docMk/>
            <pc:sldMk cId="2531075999" sldId="266"/>
            <ac:spMk id="132" creationId="{B3437C99-FC8E-4311-B48A-F0C4C329B154}"/>
          </ac:spMkLst>
        </pc:spChg>
        <pc:spChg chg="add">
          <ac:chgData name="Yasmin  Ghassan" userId="S::pupil_yasmin_h@jgacademy.co.uk::2b6c8894-66eb-4a30-b12f-f8225da516f9" providerId="AD" clId="Web-{E2B8BCAA-06CF-D2F4-4387-2FB046CA12ED}" dt="2021-01-30T14:16:55.970" v="167"/>
          <ac:spMkLst>
            <pc:docMk/>
            <pc:sldMk cId="2531075999" sldId="266"/>
            <ac:spMk id="135" creationId="{04C21BAE-6866-4C7A-A7EC-C1B2E572D5BE}"/>
          </ac:spMkLst>
        </pc:spChg>
        <pc:spChg chg="add">
          <ac:chgData name="Yasmin  Ghassan" userId="S::pupil_yasmin_h@jgacademy.co.uk::2b6c8894-66eb-4a30-b12f-f8225da516f9" providerId="AD" clId="Web-{E2B8BCAA-06CF-D2F4-4387-2FB046CA12ED}" dt="2021-01-30T14:16:55.970" v="167"/>
          <ac:spMkLst>
            <pc:docMk/>
            <pc:sldMk cId="2531075999" sldId="266"/>
            <ac:spMk id="137" creationId="{C74F2646-08C7-4051-81DA-751C43A03FC1}"/>
          </ac:spMkLst>
        </pc:spChg>
        <pc:spChg chg="add">
          <ac:chgData name="Yasmin  Ghassan" userId="S::pupil_yasmin_h@jgacademy.co.uk::2b6c8894-66eb-4a30-b12f-f8225da516f9" providerId="AD" clId="Web-{E2B8BCAA-06CF-D2F4-4387-2FB046CA12ED}" dt="2021-01-30T14:16:55.970" v="167"/>
          <ac:spMkLst>
            <pc:docMk/>
            <pc:sldMk cId="2531075999" sldId="266"/>
            <ac:spMk id="139" creationId="{DCD6552F-C98B-4FBA-842F-3EF2D5ACA1FF}"/>
          </ac:spMkLst>
        </pc:spChg>
        <pc:spChg chg="add">
          <ac:chgData name="Yasmin  Ghassan" userId="S::pupil_yasmin_h@jgacademy.co.uk::2b6c8894-66eb-4a30-b12f-f8225da516f9" providerId="AD" clId="Web-{E2B8BCAA-06CF-D2F4-4387-2FB046CA12ED}" dt="2021-01-30T14:16:55.970" v="167"/>
          <ac:spMkLst>
            <pc:docMk/>
            <pc:sldMk cId="2531075999" sldId="266"/>
            <ac:spMk id="141" creationId="{F0C518C2-0AA4-470C-87B9-9CBF428FBA25}"/>
          </ac:spMkLst>
        </pc:spChg>
        <pc:spChg chg="add del">
          <ac:chgData name="Yasmin  Ghassan" userId="S::pupil_yasmin_h@jgacademy.co.uk::2b6c8894-66eb-4a30-b12f-f8225da516f9" providerId="AD" clId="Web-{E2B8BCAA-06CF-D2F4-4387-2FB046CA12ED}" dt="2021-01-30T14:12:21.494" v="108"/>
          <ac:spMkLst>
            <pc:docMk/>
            <pc:sldMk cId="2531075999" sldId="266"/>
            <ac:spMk id="243" creationId="{6496DB06-0380-44F9-8436-F80B4E15DEBE}"/>
          </ac:spMkLst>
        </pc:spChg>
        <pc:spChg chg="add mod ord">
          <ac:chgData name="Yasmin  Ghassan" userId="S::pupil_yasmin_h@jgacademy.co.uk::2b6c8894-66eb-4a30-b12f-f8225da516f9" providerId="AD" clId="Web-{E2B8BCAA-06CF-D2F4-4387-2FB046CA12ED}" dt="2021-01-30T14:17:33.034" v="176" actId="20577"/>
          <ac:spMkLst>
            <pc:docMk/>
            <pc:sldMk cId="2531075999" sldId="266"/>
            <ac:spMk id="244" creationId="{6496DB06-0380-44F9-8436-F80B4E15DEBE}"/>
          </ac:spMkLst>
        </pc:spChg>
        <pc:spChg chg="add del">
          <ac:chgData name="Yasmin  Ghassan" userId="S::pupil_yasmin_h@jgacademy.co.uk::2b6c8894-66eb-4a30-b12f-f8225da516f9" providerId="AD" clId="Web-{E2B8BCAA-06CF-D2F4-4387-2FB046CA12ED}" dt="2021-01-30T14:06:38.375" v="47"/>
          <ac:spMkLst>
            <pc:docMk/>
            <pc:sldMk cId="2531075999" sldId="266"/>
            <ac:spMk id="245" creationId="{ED4D6CE2-C4FB-4B4D-991A-84C9705CD762}"/>
          </ac:spMkLst>
        </pc:spChg>
        <pc:spChg chg="add del">
          <ac:chgData name="Yasmin  Ghassan" userId="S::pupil_yasmin_h@jgacademy.co.uk::2b6c8894-66eb-4a30-b12f-f8225da516f9" providerId="AD" clId="Web-{E2B8BCAA-06CF-D2F4-4387-2FB046CA12ED}" dt="2021-01-30T14:14:26.109" v="144"/>
          <ac:spMkLst>
            <pc:docMk/>
            <pc:sldMk cId="2531075999" sldId="266"/>
            <ac:spMk id="246" creationId="{F13C74B1-5B17-4795-BED0-7140497B445A}"/>
          </ac:spMkLst>
        </pc:spChg>
        <pc:spChg chg="add del">
          <ac:chgData name="Yasmin  Ghassan" userId="S::pupil_yasmin_h@jgacademy.co.uk::2b6c8894-66eb-4a30-b12f-f8225da516f9" providerId="AD" clId="Web-{E2B8BCAA-06CF-D2F4-4387-2FB046CA12ED}" dt="2021-01-30T14:15:58.688" v="160"/>
          <ac:spMkLst>
            <pc:docMk/>
            <pc:sldMk cId="2531075999" sldId="266"/>
            <ac:spMk id="248" creationId="{A9D2268A-D939-4E78-91B6-6C7E46406788}"/>
          </ac:spMkLst>
        </pc:spChg>
        <pc:spChg chg="add del">
          <ac:chgData name="Yasmin  Ghassan" userId="S::pupil_yasmin_h@jgacademy.co.uk::2b6c8894-66eb-4a30-b12f-f8225da516f9" providerId="AD" clId="Web-{E2B8BCAA-06CF-D2F4-4387-2FB046CA12ED}" dt="2021-01-30T14:12:25.604" v="109"/>
          <ac:spMkLst>
            <pc:docMk/>
            <pc:sldMk cId="2531075999" sldId="266"/>
            <ac:spMk id="249" creationId="{2C61293E-6EBE-43EF-A52C-9BEBFD7679D4}"/>
          </ac:spMkLst>
        </pc:spChg>
        <pc:spChg chg="add del">
          <ac:chgData name="Yasmin  Ghassan" userId="S::pupil_yasmin_h@jgacademy.co.uk::2b6c8894-66eb-4a30-b12f-f8225da516f9" providerId="AD" clId="Web-{E2B8BCAA-06CF-D2F4-4387-2FB046CA12ED}" dt="2021-01-30T14:15:58.688" v="160"/>
          <ac:spMkLst>
            <pc:docMk/>
            <pc:sldMk cId="2531075999" sldId="266"/>
            <ac:spMk id="250" creationId="{E0C43A58-225D-452D-8185-0D89D1EED861}"/>
          </ac:spMkLst>
        </pc:spChg>
        <pc:spChg chg="add del">
          <ac:chgData name="Yasmin  Ghassan" userId="S::pupil_yasmin_h@jgacademy.co.uk::2b6c8894-66eb-4a30-b12f-f8225da516f9" providerId="AD" clId="Web-{E2B8BCAA-06CF-D2F4-4387-2FB046CA12ED}" dt="2021-01-30T14:14:26.109" v="144"/>
          <ac:spMkLst>
            <pc:docMk/>
            <pc:sldMk cId="2531075999" sldId="266"/>
            <ac:spMk id="251" creationId="{D4974D33-8DC5-464E-8C6D-BE58F0669C17}"/>
          </ac:spMkLst>
        </pc:spChg>
        <pc:spChg chg="add del">
          <ac:chgData name="Yasmin  Ghassan" userId="S::pupil_yasmin_h@jgacademy.co.uk::2b6c8894-66eb-4a30-b12f-f8225da516f9" providerId="AD" clId="Web-{E2B8BCAA-06CF-D2F4-4387-2FB046CA12ED}" dt="2021-01-30T14:16:09.469" v="162"/>
          <ac:spMkLst>
            <pc:docMk/>
            <pc:sldMk cId="2531075999" sldId="266"/>
            <ac:spMk id="252" creationId="{AFA67CD3-AB4E-4A7A-BEB8-53C445D8C44E}"/>
          </ac:spMkLst>
        </pc:spChg>
        <pc:spChg chg="add del">
          <ac:chgData name="Yasmin  Ghassan" userId="S::pupil_yasmin_h@jgacademy.co.uk::2b6c8894-66eb-4a30-b12f-f8225da516f9" providerId="AD" clId="Web-{E2B8BCAA-06CF-D2F4-4387-2FB046CA12ED}" dt="2021-01-30T14:16:09.469" v="162"/>
          <ac:spMkLst>
            <pc:docMk/>
            <pc:sldMk cId="2531075999" sldId="266"/>
            <ac:spMk id="255" creationId="{339C8D78-A644-462F-B674-F440635E5353}"/>
          </ac:spMkLst>
        </pc:spChg>
        <pc:spChg chg="add del">
          <ac:chgData name="Yasmin  Ghassan" userId="S::pupil_yasmin_h@jgacademy.co.uk::2b6c8894-66eb-4a30-b12f-f8225da516f9" providerId="AD" clId="Web-{E2B8BCAA-06CF-D2F4-4387-2FB046CA12ED}" dt="2021-01-30T14:16:55.970" v="167"/>
          <ac:spMkLst>
            <pc:docMk/>
            <pc:sldMk cId="2531075999" sldId="266"/>
            <ac:spMk id="256" creationId="{F13C74B1-5B17-4795-BED0-7140497B445A}"/>
          </ac:spMkLst>
        </pc:spChg>
        <pc:spChg chg="add del">
          <ac:chgData name="Yasmin  Ghassan" userId="S::pupil_yasmin_h@jgacademy.co.uk::2b6c8894-66eb-4a30-b12f-f8225da516f9" providerId="AD" clId="Web-{E2B8BCAA-06CF-D2F4-4387-2FB046CA12ED}" dt="2021-01-30T14:14:11.997" v="140"/>
          <ac:spMkLst>
            <pc:docMk/>
            <pc:sldMk cId="2531075999" sldId="266"/>
            <ac:spMk id="257" creationId="{21540236-BFD5-4A9D-8840-4703E7F76825}"/>
          </ac:spMkLst>
        </pc:spChg>
        <pc:spChg chg="add del">
          <ac:chgData name="Yasmin  Ghassan" userId="S::pupil_yasmin_h@jgacademy.co.uk::2b6c8894-66eb-4a30-b12f-f8225da516f9" providerId="AD" clId="Web-{E2B8BCAA-06CF-D2F4-4387-2FB046CA12ED}" dt="2021-01-30T14:16:55.970" v="167"/>
          <ac:spMkLst>
            <pc:docMk/>
            <pc:sldMk cId="2531075999" sldId="266"/>
            <ac:spMk id="258" creationId="{D4974D33-8DC5-464E-8C6D-BE58F0669C17}"/>
          </ac:spMkLst>
        </pc:spChg>
        <pc:grpChg chg="add del">
          <ac:chgData name="Yasmin  Ghassan" userId="S::pupil_yasmin_h@jgacademy.co.uk::2b6c8894-66eb-4a30-b12f-f8225da516f9" providerId="AD" clId="Web-{E2B8BCAA-06CF-D2F4-4387-2FB046CA12ED}" dt="2021-01-30T14:03:58.889" v="16"/>
          <ac:grpSpMkLst>
            <pc:docMk/>
            <pc:sldMk cId="2531075999" sldId="266"/>
            <ac:grpSpMk id="63" creationId="{A0AD230C-F2F1-4A9E-8B97-584473C0E675}"/>
          </ac:grpSpMkLst>
        </pc:grpChg>
        <pc:grpChg chg="add del">
          <ac:chgData name="Yasmin  Ghassan" userId="S::pupil_yasmin_h@jgacademy.co.uk::2b6c8894-66eb-4a30-b12f-f8225da516f9" providerId="AD" clId="Web-{E2B8BCAA-06CF-D2F4-4387-2FB046CA12ED}" dt="2021-01-30T14:03:58.889" v="16"/>
          <ac:grpSpMkLst>
            <pc:docMk/>
            <pc:sldMk cId="2531075999" sldId="266"/>
            <ac:grpSpMk id="71" creationId="{1184B901-2502-42F7-B6E1-13651AE05CD9}"/>
          </ac:grpSpMkLst>
        </pc:grpChg>
        <pc:picChg chg="add mod ord">
          <ac:chgData name="Yasmin  Ghassan" userId="S::pupil_yasmin_h@jgacademy.co.uk::2b6c8894-66eb-4a30-b12f-f8225da516f9" providerId="AD" clId="Web-{E2B8BCAA-06CF-D2F4-4387-2FB046CA12ED}" dt="2021-01-30T14:16:55.970" v="167"/>
          <ac:picMkLst>
            <pc:docMk/>
            <pc:sldMk cId="2531075999" sldId="266"/>
            <ac:picMk id="2" creationId="{15CE982F-C6FC-4C5D-AEE0-9BB0D86CC5D4}"/>
          </ac:picMkLst>
        </pc:picChg>
        <pc:picChg chg="del mod">
          <ac:chgData name="Yasmin  Ghassan" userId="S::pupil_yasmin_h@jgacademy.co.uk::2b6c8894-66eb-4a30-b12f-f8225da516f9" providerId="AD" clId="Web-{E2B8BCAA-06CF-D2F4-4387-2FB046CA12ED}" dt="2021-01-30T14:04:33.731" v="21"/>
          <ac:picMkLst>
            <pc:docMk/>
            <pc:sldMk cId="2531075999" sldId="266"/>
            <ac:picMk id="4" creationId="{F42525A2-3A95-4341-85E3-EFCCB309FD33}"/>
          </ac:picMkLst>
        </pc:picChg>
        <pc:picChg chg="add del">
          <ac:chgData name="Yasmin  Ghassan" userId="S::pupil_yasmin_h@jgacademy.co.uk::2b6c8894-66eb-4a30-b12f-f8225da516f9" providerId="AD" clId="Web-{E2B8BCAA-06CF-D2F4-4387-2FB046CA12ED}" dt="2021-01-30T14:05:31.139" v="38"/>
          <ac:picMkLst>
            <pc:docMk/>
            <pc:sldMk cId="2531075999" sldId="266"/>
            <ac:picMk id="5" creationId="{7D36D503-8763-4E2C-88B5-4045ECF274A3}"/>
          </ac:picMkLst>
        </pc:picChg>
        <pc:picChg chg="del mod">
          <ac:chgData name="Yasmin  Ghassan" userId="S::pupil_yasmin_h@jgacademy.co.uk::2b6c8894-66eb-4a30-b12f-f8225da516f9" providerId="AD" clId="Web-{E2B8BCAA-06CF-D2F4-4387-2FB046CA12ED}" dt="2021-01-30T14:04:43.560" v="22"/>
          <ac:picMkLst>
            <pc:docMk/>
            <pc:sldMk cId="2531075999" sldId="266"/>
            <ac:picMk id="6" creationId="{7649B4B2-802D-4A04-B054-586A9645C391}"/>
          </ac:picMkLst>
        </pc:picChg>
        <pc:picChg chg="add del">
          <ac:chgData name="Yasmin  Ghassan" userId="S::pupil_yasmin_h@jgacademy.co.uk::2b6c8894-66eb-4a30-b12f-f8225da516f9" providerId="AD" clId="Web-{E2B8BCAA-06CF-D2F4-4387-2FB046CA12ED}" dt="2021-01-30T14:06:38.375" v="46"/>
          <ac:picMkLst>
            <pc:docMk/>
            <pc:sldMk cId="2531075999" sldId="266"/>
            <ac:picMk id="124" creationId="{54DDEBDD-D8BD-41A6-8A0D-B00E3768B0F9}"/>
          </ac:picMkLst>
        </pc:picChg>
        <pc:picChg chg="add del">
          <ac:chgData name="Yasmin  Ghassan" userId="S::pupil_yasmin_h@jgacademy.co.uk::2b6c8894-66eb-4a30-b12f-f8225da516f9" providerId="AD" clId="Web-{E2B8BCAA-06CF-D2F4-4387-2FB046CA12ED}" dt="2021-01-30T14:12:39.026" v="113"/>
          <ac:picMkLst>
            <pc:docMk/>
            <pc:sldMk cId="2531075999" sldId="266"/>
            <ac:picMk id="190" creationId="{54DDEBDD-D8BD-41A6-8A0D-B00E3768B0F9}"/>
          </ac:picMkLst>
        </pc:picChg>
        <pc:picChg chg="add del">
          <ac:chgData name="Yasmin  Ghassan" userId="S::pupil_yasmin_h@jgacademy.co.uk::2b6c8894-66eb-4a30-b12f-f8225da516f9" providerId="AD" clId="Web-{E2B8BCAA-06CF-D2F4-4387-2FB046CA12ED}" dt="2021-01-30T14:14:43.436" v="148"/>
          <ac:picMkLst>
            <pc:docMk/>
            <pc:sldMk cId="2531075999" sldId="266"/>
            <ac:picMk id="253" creationId="{54DDEBDD-D8BD-41A6-8A0D-B00E3768B0F9}"/>
          </ac:picMkLst>
        </pc:picChg>
        <pc:picChg chg="add del">
          <ac:chgData name="Yasmin  Ghassan" userId="S::pupil_yasmin_h@jgacademy.co.uk::2b6c8894-66eb-4a30-b12f-f8225da516f9" providerId="AD" clId="Web-{E2B8BCAA-06CF-D2F4-4387-2FB046CA12ED}" dt="2021-01-30T14:16:09.469" v="162"/>
          <ac:picMkLst>
            <pc:docMk/>
            <pc:sldMk cId="2531075999" sldId="266"/>
            <ac:picMk id="254" creationId="{07CF545F-9C2E-4446-97CD-AD92990C2B68}"/>
          </ac:picMkLst>
        </pc:picChg>
        <pc:cxnChg chg="add del">
          <ac:chgData name="Yasmin  Ghassan" userId="S::pupil_yasmin_h@jgacademy.co.uk::2b6c8894-66eb-4a30-b12f-f8225da516f9" providerId="AD" clId="Web-{E2B8BCAA-06CF-D2F4-4387-2FB046CA12ED}" dt="2021-01-30T14:06:38.375" v="47"/>
          <ac:cxnSpMkLst>
            <pc:docMk/>
            <pc:sldMk cId="2531075999" sldId="266"/>
            <ac:cxnSpMk id="247" creationId="{11A9DAB5-E11B-41CA-85F3-20711F79027B}"/>
          </ac:cxnSpMkLst>
        </pc:cxnChg>
      </pc:sldChg>
      <pc:sldChg chg="delSp del">
        <pc:chgData name="Yasmin  Ghassan" userId="S::pupil_yasmin_h@jgacademy.co.uk::2b6c8894-66eb-4a30-b12f-f8225da516f9" providerId="AD" clId="Web-{E2B8BCAA-06CF-D2F4-4387-2FB046CA12ED}" dt="2021-01-30T14:08:24.519" v="88"/>
        <pc:sldMkLst>
          <pc:docMk/>
          <pc:sldMk cId="3739414023" sldId="268"/>
        </pc:sldMkLst>
        <pc:picChg chg="del">
          <ac:chgData name="Yasmin  Ghassan" userId="S::pupil_yasmin_h@jgacademy.co.uk::2b6c8894-66eb-4a30-b12f-f8225da516f9" providerId="AD" clId="Web-{E2B8BCAA-06CF-D2F4-4387-2FB046CA12ED}" dt="2021-01-30T14:08:22.972" v="87"/>
          <ac:picMkLst>
            <pc:docMk/>
            <pc:sldMk cId="3739414023" sldId="268"/>
            <ac:picMk id="2" creationId="{02617476-7887-410D-B915-FCBA272EEAFD}"/>
          </ac:picMkLst>
        </pc:picChg>
        <pc:picChg chg="del">
          <ac:chgData name="Yasmin  Ghassan" userId="S::pupil_yasmin_h@jgacademy.co.uk::2b6c8894-66eb-4a30-b12f-f8225da516f9" providerId="AD" clId="Web-{E2B8BCAA-06CF-D2F4-4387-2FB046CA12ED}" dt="2021-01-30T14:08:16.628" v="86"/>
          <ac:picMkLst>
            <pc:docMk/>
            <pc:sldMk cId="3739414023" sldId="268"/>
            <ac:picMk id="7" creationId="{FE4ED88C-FE51-4DF5-9D3B-C40DB9E0FA4D}"/>
          </ac:picMkLst>
        </pc:picChg>
      </pc:sldChg>
      <pc:sldChg chg="add del replId">
        <pc:chgData name="Yasmin  Ghassan" userId="S::pupil_yasmin_h@jgacademy.co.uk::2b6c8894-66eb-4a30-b12f-f8225da516f9" providerId="AD" clId="Web-{E2B8BCAA-06CF-D2F4-4387-2FB046CA12ED}" dt="2021-01-30T14:05:59.249" v="41"/>
        <pc:sldMkLst>
          <pc:docMk/>
          <pc:sldMk cId="104262244" sldId="281"/>
        </pc:sldMkLst>
      </pc:sldChg>
      <pc:sldChg chg="new del ord">
        <pc:chgData name="Yasmin  Ghassan" userId="S::pupil_yasmin_h@jgacademy.co.uk::2b6c8894-66eb-4a30-b12f-f8225da516f9" providerId="AD" clId="Web-{E2B8BCAA-06CF-D2F4-4387-2FB046CA12ED}" dt="2021-01-30T14:08:32.425" v="91"/>
        <pc:sldMkLst>
          <pc:docMk/>
          <pc:sldMk cId="247840857" sldId="281"/>
        </pc:sldMkLst>
      </pc:sldChg>
      <pc:sldChg chg="addSp delSp modSp new mod ord modTransition setBg">
        <pc:chgData name="Yasmin  Ghassan" userId="S::pupil_yasmin_h@jgacademy.co.uk::2b6c8894-66eb-4a30-b12f-f8225da516f9" providerId="AD" clId="Web-{E2B8BCAA-06CF-D2F4-4387-2FB046CA12ED}" dt="2021-01-30T14:09:34.958" v="105"/>
        <pc:sldMkLst>
          <pc:docMk/>
          <pc:sldMk cId="3240689896" sldId="281"/>
        </pc:sldMkLst>
        <pc:spChg chg="add del">
          <ac:chgData name="Yasmin  Ghassan" userId="S::pupil_yasmin_h@jgacademy.co.uk::2b6c8894-66eb-4a30-b12f-f8225da516f9" providerId="AD" clId="Web-{E2B8BCAA-06CF-D2F4-4387-2FB046CA12ED}" dt="2021-01-30T14:09:00.023" v="98"/>
          <ac:spMkLst>
            <pc:docMk/>
            <pc:sldMk cId="3240689896" sldId="281"/>
            <ac:spMk id="4" creationId="{E559D998-AB6C-46E1-B394-118E9A1E2D62}"/>
          </ac:spMkLst>
        </pc:spChg>
        <pc:spChg chg="add del">
          <ac:chgData name="Yasmin  Ghassan" userId="S::pupil_yasmin_h@jgacademy.co.uk::2b6c8894-66eb-4a30-b12f-f8225da516f9" providerId="AD" clId="Web-{E2B8BCAA-06CF-D2F4-4387-2FB046CA12ED}" dt="2021-01-30T14:09:06.098" v="100"/>
          <ac:spMkLst>
            <pc:docMk/>
            <pc:sldMk cId="3240689896" sldId="281"/>
            <ac:spMk id="5" creationId="{42A4FC2C-047E-45A5-965D-8E1E3BF09BC6}"/>
          </ac:spMkLst>
        </pc:spChg>
        <pc:spChg chg="add del">
          <ac:chgData name="Yasmin  Ghassan" userId="S::pupil_yasmin_h@jgacademy.co.uk::2b6c8894-66eb-4a30-b12f-f8225da516f9" providerId="AD" clId="Web-{E2B8BCAA-06CF-D2F4-4387-2FB046CA12ED}" dt="2021-01-30T14:09:34.958" v="105"/>
          <ac:spMkLst>
            <pc:docMk/>
            <pc:sldMk cId="3240689896" sldId="281"/>
            <ac:spMk id="6" creationId="{57845966-6EFC-468A-9CC7-BAB4B95854E7}"/>
          </ac:spMkLst>
        </pc:spChg>
        <pc:spChg chg="add del">
          <ac:chgData name="Yasmin  Ghassan" userId="S::pupil_yasmin_h@jgacademy.co.uk::2b6c8894-66eb-4a30-b12f-f8225da516f9" providerId="AD" clId="Web-{E2B8BCAA-06CF-D2F4-4387-2FB046CA12ED}" dt="2021-01-30T14:08:54.613" v="96"/>
          <ac:spMkLst>
            <pc:docMk/>
            <pc:sldMk cId="3240689896" sldId="281"/>
            <ac:spMk id="7" creationId="{57845966-6EFC-468A-9CC7-BAB4B95854E7}"/>
          </ac:spMkLst>
        </pc:spChg>
        <pc:spChg chg="add del">
          <ac:chgData name="Yasmin  Ghassan" userId="S::pupil_yasmin_h@jgacademy.co.uk::2b6c8894-66eb-4a30-b12f-f8225da516f9" providerId="AD" clId="Web-{E2B8BCAA-06CF-D2F4-4387-2FB046CA12ED}" dt="2021-01-30T14:09:34.958" v="105"/>
          <ac:spMkLst>
            <pc:docMk/>
            <pc:sldMk cId="3240689896" sldId="281"/>
            <ac:spMk id="10" creationId="{ADAD1991-FFD1-4E94-ABAB-7560D33008E4}"/>
          </ac:spMkLst>
        </pc:spChg>
        <pc:spChg chg="add del">
          <ac:chgData name="Yasmin  Ghassan" userId="S::pupil_yasmin_h@jgacademy.co.uk::2b6c8894-66eb-4a30-b12f-f8225da516f9" providerId="AD" clId="Web-{E2B8BCAA-06CF-D2F4-4387-2FB046CA12ED}" dt="2021-01-30T14:08:54.613" v="96"/>
          <ac:spMkLst>
            <pc:docMk/>
            <pc:sldMk cId="3240689896" sldId="281"/>
            <ac:spMk id="11" creationId="{ADAD1991-FFD1-4E94-ABAB-7560D33008E4}"/>
          </ac:spMkLst>
        </pc:spChg>
        <pc:spChg chg="add">
          <ac:chgData name="Yasmin  Ghassan" userId="S::pupil_yasmin_h@jgacademy.co.uk::2b6c8894-66eb-4a30-b12f-f8225da516f9" providerId="AD" clId="Web-{E2B8BCAA-06CF-D2F4-4387-2FB046CA12ED}" dt="2021-01-30T14:09:34.958" v="105"/>
          <ac:spMkLst>
            <pc:docMk/>
            <pc:sldMk cId="3240689896" sldId="281"/>
            <ac:spMk id="15" creationId="{57845966-6EFC-468A-9CC7-BAB4B95854E7}"/>
          </ac:spMkLst>
        </pc:spChg>
        <pc:spChg chg="add">
          <ac:chgData name="Yasmin  Ghassan" userId="S::pupil_yasmin_h@jgacademy.co.uk::2b6c8894-66eb-4a30-b12f-f8225da516f9" providerId="AD" clId="Web-{E2B8BCAA-06CF-D2F4-4387-2FB046CA12ED}" dt="2021-01-30T14:09:34.958" v="105"/>
          <ac:spMkLst>
            <pc:docMk/>
            <pc:sldMk cId="3240689896" sldId="281"/>
            <ac:spMk id="19" creationId="{ADAD1991-FFD1-4E94-ABAB-7560D33008E4}"/>
          </ac:spMkLst>
        </pc:spChg>
        <pc:picChg chg="add mod">
          <ac:chgData name="Yasmin  Ghassan" userId="S::pupil_yasmin_h@jgacademy.co.uk::2b6c8894-66eb-4a30-b12f-f8225da516f9" providerId="AD" clId="Web-{E2B8BCAA-06CF-D2F4-4387-2FB046CA12ED}" dt="2021-01-30T14:09:19.192" v="103"/>
          <ac:picMkLst>
            <pc:docMk/>
            <pc:sldMk cId="3240689896" sldId="281"/>
            <ac:picMk id="2" creationId="{D2F8490A-E5E4-4173-A8C5-580D94E9906C}"/>
          </ac:picMkLst>
        </pc:picChg>
        <pc:picChg chg="add del">
          <ac:chgData name="Yasmin  Ghassan" userId="S::pupil_yasmin_h@jgacademy.co.uk::2b6c8894-66eb-4a30-b12f-f8225da516f9" providerId="AD" clId="Web-{E2B8BCAA-06CF-D2F4-4387-2FB046CA12ED}" dt="2021-01-30T14:09:34.958" v="105"/>
          <ac:picMkLst>
            <pc:docMk/>
            <pc:sldMk cId="3240689896" sldId="281"/>
            <ac:picMk id="8" creationId="{75554383-98AF-4A47-BB65-705FAAA4BE6A}"/>
          </ac:picMkLst>
        </pc:picChg>
        <pc:picChg chg="add del">
          <ac:chgData name="Yasmin  Ghassan" userId="S::pupil_yasmin_h@jgacademy.co.uk::2b6c8894-66eb-4a30-b12f-f8225da516f9" providerId="AD" clId="Web-{E2B8BCAA-06CF-D2F4-4387-2FB046CA12ED}" dt="2021-01-30T14:08:54.613" v="96"/>
          <ac:picMkLst>
            <pc:docMk/>
            <pc:sldMk cId="3240689896" sldId="281"/>
            <ac:picMk id="9" creationId="{75554383-98AF-4A47-BB65-705FAAA4BE6A}"/>
          </ac:picMkLst>
        </pc:picChg>
        <pc:picChg chg="add">
          <ac:chgData name="Yasmin  Ghassan" userId="S::pupil_yasmin_h@jgacademy.co.uk::2b6c8894-66eb-4a30-b12f-f8225da516f9" providerId="AD" clId="Web-{E2B8BCAA-06CF-D2F4-4387-2FB046CA12ED}" dt="2021-01-30T14:09:34.958" v="105"/>
          <ac:picMkLst>
            <pc:docMk/>
            <pc:sldMk cId="3240689896" sldId="281"/>
            <ac:picMk id="17" creationId="{75554383-98AF-4A47-BB65-705FAAA4BE6A}"/>
          </ac:picMkLst>
        </pc:picChg>
      </pc:sldChg>
    </pc:docChg>
  </pc:docChgLst>
  <pc:docChgLst>
    <pc:chgData name="Yasmin  Ghassan" userId="S::pupil_yasmin_h@jgacademy.co.uk::2b6c8894-66eb-4a30-b12f-f8225da516f9" providerId="AD" clId="Web-{D7BB7176-0C56-26E4-B521-53F9D635E51A}"/>
    <pc:docChg chg="modSld">
      <pc:chgData name="Yasmin  Ghassan" userId="S::pupil_yasmin_h@jgacademy.co.uk::2b6c8894-66eb-4a30-b12f-f8225da516f9" providerId="AD" clId="Web-{D7BB7176-0C56-26E4-B521-53F9D635E51A}" dt="2021-01-29T08:25:39.251" v="351" actId="20577"/>
      <pc:docMkLst>
        <pc:docMk/>
      </pc:docMkLst>
      <pc:sldChg chg="modSp">
        <pc:chgData name="Yasmin  Ghassan" userId="S::pupil_yasmin_h@jgacademy.co.uk::2b6c8894-66eb-4a30-b12f-f8225da516f9" providerId="AD" clId="Web-{D7BB7176-0C56-26E4-B521-53F9D635E51A}" dt="2021-01-29T08:25:39.251" v="351" actId="20577"/>
        <pc:sldMkLst>
          <pc:docMk/>
          <pc:sldMk cId="2166740538" sldId="265"/>
        </pc:sldMkLst>
        <pc:spChg chg="mod">
          <ac:chgData name="Yasmin  Ghassan" userId="S::pupil_yasmin_h@jgacademy.co.uk::2b6c8894-66eb-4a30-b12f-f8225da516f9" providerId="AD" clId="Web-{D7BB7176-0C56-26E4-B521-53F9D635E51A}" dt="2021-01-29T08:21:42.058" v="172" actId="20577"/>
          <ac:spMkLst>
            <pc:docMk/>
            <pc:sldMk cId="2166740538" sldId="265"/>
            <ac:spMk id="2" creationId="{00000000-0000-0000-0000-000000000000}"/>
          </ac:spMkLst>
        </pc:spChg>
        <pc:spChg chg="mod">
          <ac:chgData name="Yasmin  Ghassan" userId="S::pupil_yasmin_h@jgacademy.co.uk::2b6c8894-66eb-4a30-b12f-f8225da516f9" providerId="AD" clId="Web-{D7BB7176-0C56-26E4-B521-53F9D635E51A}" dt="2021-01-29T08:25:39.251" v="351" actId="20577"/>
          <ac:spMkLst>
            <pc:docMk/>
            <pc:sldMk cId="2166740538" sldId="265"/>
            <ac:spMk id="5" creationId="{70667E75-A9C7-4A27-9326-7469EBD99122}"/>
          </ac:spMkLst>
        </pc:spChg>
      </pc:sldChg>
    </pc:docChg>
  </pc:docChgLst>
  <pc:docChgLst>
    <pc:chgData name="Aminah Usmanmia" userId="aa105fef-2bf0-441d-80ec-76bb2d9f3d98" providerId="ADAL" clId="{8A1FB628-D2CA-564C-9056-AD8004D51D76}"/>
    <pc:docChg chg="undo custSel addSld delSld modSld addMainMaster delMainMaster">
      <pc:chgData name="Aminah Usmanmia" userId="aa105fef-2bf0-441d-80ec-76bb2d9f3d98" providerId="ADAL" clId="{8A1FB628-D2CA-564C-9056-AD8004D51D76}" dt="2021-01-29T15:56:04.644" v="1732" actId="1076"/>
      <pc:docMkLst>
        <pc:docMk/>
      </pc:docMkLst>
      <pc:sldChg chg="addSp modSp">
        <pc:chgData name="Aminah Usmanmia" userId="aa105fef-2bf0-441d-80ec-76bb2d9f3d98" providerId="ADAL" clId="{8A1FB628-D2CA-564C-9056-AD8004D51D76}" dt="2021-01-29T10:00:31.155" v="1353" actId="1440"/>
        <pc:sldMkLst>
          <pc:docMk/>
          <pc:sldMk cId="2853693854" sldId="258"/>
        </pc:sldMkLst>
        <pc:spChg chg="add">
          <ac:chgData name="Aminah Usmanmia" userId="aa105fef-2bf0-441d-80ec-76bb2d9f3d98" providerId="ADAL" clId="{8A1FB628-D2CA-564C-9056-AD8004D51D76}" dt="2021-01-27T12:06:36.756" v="470" actId="139"/>
          <ac:spMkLst>
            <pc:docMk/>
            <pc:sldMk cId="2853693854" sldId="258"/>
            <ac:spMk id="4" creationId="{D07CB74E-0F6C-2145-A1A6-96F3AC807493}"/>
          </ac:spMkLst>
        </pc:spChg>
        <pc:spChg chg="add mod">
          <ac:chgData name="Aminah Usmanmia" userId="aa105fef-2bf0-441d-80ec-76bb2d9f3d98" providerId="ADAL" clId="{8A1FB628-D2CA-564C-9056-AD8004D51D76}" dt="2021-01-27T12:18:45.714" v="850" actId="20577"/>
          <ac:spMkLst>
            <pc:docMk/>
            <pc:sldMk cId="2853693854" sldId="258"/>
            <ac:spMk id="7" creationId="{7FB4115F-3E0C-9E44-B498-14B020A5ABA1}"/>
          </ac:spMkLst>
        </pc:spChg>
        <pc:picChg chg="mod">
          <ac:chgData name="Aminah Usmanmia" userId="aa105fef-2bf0-441d-80ec-76bb2d9f3d98" providerId="ADAL" clId="{8A1FB628-D2CA-564C-9056-AD8004D51D76}" dt="2021-01-29T10:00:31.155" v="1353" actId="1440"/>
          <ac:picMkLst>
            <pc:docMk/>
            <pc:sldMk cId="2853693854" sldId="258"/>
            <ac:picMk id="4" creationId="{7703E73A-FB17-4DBE-9BF0-513DFBCC5619}"/>
          </ac:picMkLst>
        </pc:picChg>
        <pc:picChg chg="mod">
          <ac:chgData name="Aminah Usmanmia" userId="aa105fef-2bf0-441d-80ec-76bb2d9f3d98" providerId="ADAL" clId="{8A1FB628-D2CA-564C-9056-AD8004D51D76}" dt="2021-01-27T12:06:43.835" v="472" actId="1076"/>
          <ac:picMkLst>
            <pc:docMk/>
            <pc:sldMk cId="2853693854" sldId="258"/>
            <ac:picMk id="5" creationId="{A371669B-1E65-4BB9-A63D-EAF19788D313}"/>
          </ac:picMkLst>
        </pc:picChg>
      </pc:sldChg>
      <pc:sldChg chg="addSp modSp">
        <pc:chgData name="Aminah Usmanmia" userId="aa105fef-2bf0-441d-80ec-76bb2d9f3d98" providerId="ADAL" clId="{8A1FB628-D2CA-564C-9056-AD8004D51D76}" dt="2021-01-29T12:39:26.846" v="1719" actId="20577"/>
        <pc:sldMkLst>
          <pc:docMk/>
          <pc:sldMk cId="443109575" sldId="259"/>
        </pc:sldMkLst>
        <pc:spChg chg="mod">
          <ac:chgData name="Aminah Usmanmia" userId="aa105fef-2bf0-441d-80ec-76bb2d9f3d98" providerId="ADAL" clId="{8A1FB628-D2CA-564C-9056-AD8004D51D76}" dt="2021-01-29T12:39:26.846" v="1719" actId="20577"/>
          <ac:spMkLst>
            <pc:docMk/>
            <pc:sldMk cId="443109575" sldId="259"/>
            <ac:spMk id="2" creationId="{3036BF37-42D1-4386-9DFC-FFD3631A9729}"/>
          </ac:spMkLst>
        </pc:spChg>
        <pc:spChg chg="add mod">
          <ac:chgData name="Aminah Usmanmia" userId="aa105fef-2bf0-441d-80ec-76bb2d9f3d98" providerId="ADAL" clId="{8A1FB628-D2CA-564C-9056-AD8004D51D76}" dt="2021-01-29T12:28:12.323" v="1646" actId="20577"/>
          <ac:spMkLst>
            <pc:docMk/>
            <pc:sldMk cId="443109575" sldId="259"/>
            <ac:spMk id="4" creationId="{A96498BA-424C-B644-8738-A4CA76EDF312}"/>
          </ac:spMkLst>
        </pc:spChg>
        <pc:spChg chg="add mod">
          <ac:chgData name="Aminah Usmanmia" userId="aa105fef-2bf0-441d-80ec-76bb2d9f3d98" providerId="ADAL" clId="{8A1FB628-D2CA-564C-9056-AD8004D51D76}" dt="2021-01-29T12:35:18.351" v="1653" actId="1076"/>
          <ac:spMkLst>
            <pc:docMk/>
            <pc:sldMk cId="443109575" sldId="259"/>
            <ac:spMk id="6" creationId="{D1B30DDE-FF3C-3248-AE79-FA384ED9AD38}"/>
          </ac:spMkLst>
        </pc:spChg>
        <pc:picChg chg="mod">
          <ac:chgData name="Aminah Usmanmia" userId="aa105fef-2bf0-441d-80ec-76bb2d9f3d98" providerId="ADAL" clId="{8A1FB628-D2CA-564C-9056-AD8004D51D76}" dt="2021-01-29T10:00:46.845" v="1356" actId="1440"/>
          <ac:picMkLst>
            <pc:docMk/>
            <pc:sldMk cId="443109575" sldId="259"/>
            <ac:picMk id="3" creationId="{B7D0C80F-C277-480A-80A2-3B88EE43E3BF}"/>
          </ac:picMkLst>
        </pc:picChg>
        <pc:picChg chg="mod">
          <ac:chgData name="Aminah Usmanmia" userId="aa105fef-2bf0-441d-80ec-76bb2d9f3d98" providerId="ADAL" clId="{8A1FB628-D2CA-564C-9056-AD8004D51D76}" dt="2021-01-29T12:36:53.188" v="1707" actId="1076"/>
          <ac:picMkLst>
            <pc:docMk/>
            <pc:sldMk cId="443109575" sldId="259"/>
            <ac:picMk id="5" creationId="{B1C15EC4-903F-402F-A3BE-3DC3B1E48B29}"/>
          </ac:picMkLst>
        </pc:picChg>
      </pc:sldChg>
      <pc:sldChg chg="addSp modSp">
        <pc:chgData name="Aminah Usmanmia" userId="aa105fef-2bf0-441d-80ec-76bb2d9f3d98" providerId="ADAL" clId="{8A1FB628-D2CA-564C-9056-AD8004D51D76}" dt="2021-01-29T15:56:04.644" v="1732" actId="1076"/>
        <pc:sldMkLst>
          <pc:docMk/>
          <pc:sldMk cId="2003507660" sldId="260"/>
        </pc:sldMkLst>
        <pc:spChg chg="mod">
          <ac:chgData name="Aminah Usmanmia" userId="aa105fef-2bf0-441d-80ec-76bb2d9f3d98" providerId="ADAL" clId="{8A1FB628-D2CA-564C-9056-AD8004D51D76}" dt="2021-01-27T12:10:29.928" v="705" actId="1076"/>
          <ac:spMkLst>
            <pc:docMk/>
            <pc:sldMk cId="2003507660" sldId="260"/>
            <ac:spMk id="2" creationId="{30862FB9-3D1C-4B61-9361-3A01B3A5F604}"/>
          </ac:spMkLst>
        </pc:spChg>
        <pc:spChg chg="add mod">
          <ac:chgData name="Aminah Usmanmia" userId="aa105fef-2bf0-441d-80ec-76bb2d9f3d98" providerId="ADAL" clId="{8A1FB628-D2CA-564C-9056-AD8004D51D76}" dt="2021-01-29T15:56:04.644" v="1732" actId="1076"/>
          <ac:spMkLst>
            <pc:docMk/>
            <pc:sldMk cId="2003507660" sldId="260"/>
            <ac:spMk id="3" creationId="{1B04ECBD-1523-D84A-9CBE-C7B07D6E1225}"/>
          </ac:spMkLst>
        </pc:spChg>
        <pc:spChg chg="add mod">
          <ac:chgData name="Aminah Usmanmia" userId="aa105fef-2bf0-441d-80ec-76bb2d9f3d98" providerId="ADAL" clId="{8A1FB628-D2CA-564C-9056-AD8004D51D76}" dt="2021-01-27T12:01:10.634" v="103" actId="20577"/>
          <ac:spMkLst>
            <pc:docMk/>
            <pc:sldMk cId="2003507660" sldId="260"/>
            <ac:spMk id="3" creationId="{66D575A2-0ADB-C54D-B406-DB345C333A0C}"/>
          </ac:spMkLst>
        </pc:spChg>
        <pc:spChg chg="mod">
          <ac:chgData name="Aminah Usmanmia" userId="aa105fef-2bf0-441d-80ec-76bb2d9f3d98" providerId="ADAL" clId="{8A1FB628-D2CA-564C-9056-AD8004D51D76}" dt="2021-01-27T12:01:30.674" v="106" actId="20577"/>
          <ac:spMkLst>
            <pc:docMk/>
            <pc:sldMk cId="2003507660" sldId="260"/>
            <ac:spMk id="4" creationId="{412E6B83-ECBA-447E-A46B-C14C08783034}"/>
          </ac:spMkLst>
        </pc:spChg>
        <pc:spChg chg="mod">
          <ac:chgData name="Aminah Usmanmia" userId="aa105fef-2bf0-441d-80ec-76bb2d9f3d98" providerId="ADAL" clId="{8A1FB628-D2CA-564C-9056-AD8004D51D76}" dt="2021-01-27T12:08:58.297" v="703" actId="20577"/>
          <ac:spMkLst>
            <pc:docMk/>
            <pc:sldMk cId="2003507660" sldId="260"/>
            <ac:spMk id="6" creationId="{A58E5B07-0D9A-4294-B229-603FF1D26198}"/>
          </ac:spMkLst>
        </pc:spChg>
        <pc:picChg chg="mod">
          <ac:chgData name="Aminah Usmanmia" userId="aa105fef-2bf0-441d-80ec-76bb2d9f3d98" providerId="ADAL" clId="{8A1FB628-D2CA-564C-9056-AD8004D51D76}" dt="2021-01-29T10:00:52.558" v="1357" actId="1440"/>
          <ac:picMkLst>
            <pc:docMk/>
            <pc:sldMk cId="2003507660" sldId="260"/>
            <ac:picMk id="3" creationId="{5841CCF5-393E-4D4F-A03F-2CE4F66C2F3B}"/>
          </ac:picMkLst>
        </pc:picChg>
        <pc:picChg chg="mod">
          <ac:chgData name="Aminah Usmanmia" userId="aa105fef-2bf0-441d-80ec-76bb2d9f3d98" providerId="ADAL" clId="{8A1FB628-D2CA-564C-9056-AD8004D51D76}" dt="2021-01-27T12:10:27.886" v="704" actId="1076"/>
          <ac:picMkLst>
            <pc:docMk/>
            <pc:sldMk cId="2003507660" sldId="260"/>
            <ac:picMk id="5" creationId="{29411AC7-82CB-49EA-8EF2-180154F3D0FE}"/>
          </ac:picMkLst>
        </pc:picChg>
      </pc:sldChg>
      <pc:sldChg chg="modSp">
        <pc:chgData name="Aminah Usmanmia" userId="aa105fef-2bf0-441d-80ec-76bb2d9f3d98" providerId="ADAL" clId="{8A1FB628-D2CA-564C-9056-AD8004D51D76}" dt="2021-01-29T10:00:59.659" v="1358" actId="1440"/>
        <pc:sldMkLst>
          <pc:docMk/>
          <pc:sldMk cId="898257775" sldId="262"/>
        </pc:sldMkLst>
        <pc:picChg chg="mod">
          <ac:chgData name="Aminah Usmanmia" userId="aa105fef-2bf0-441d-80ec-76bb2d9f3d98" providerId="ADAL" clId="{8A1FB628-D2CA-564C-9056-AD8004D51D76}" dt="2021-01-29T10:00:59.659" v="1358" actId="1440"/>
          <ac:picMkLst>
            <pc:docMk/>
            <pc:sldMk cId="898257775" sldId="262"/>
            <ac:picMk id="3" creationId="{588B023C-22EA-4921-B3CD-A325EBEBC40F}"/>
          </ac:picMkLst>
        </pc:picChg>
      </pc:sldChg>
      <pc:sldChg chg="addSp delSp modSp">
        <pc:chgData name="Aminah Usmanmia" userId="aa105fef-2bf0-441d-80ec-76bb2d9f3d98" providerId="ADAL" clId="{8A1FB628-D2CA-564C-9056-AD8004D51D76}" dt="2021-01-28T13:04:28.463" v="1316" actId="20577"/>
        <pc:sldMkLst>
          <pc:docMk/>
          <pc:sldMk cId="2781715415" sldId="264"/>
        </pc:sldMkLst>
        <pc:spChg chg="add mod">
          <ac:chgData name="Aminah Usmanmia" userId="aa105fef-2bf0-441d-80ec-76bb2d9f3d98" providerId="ADAL" clId="{8A1FB628-D2CA-564C-9056-AD8004D51D76}" dt="2021-01-28T13:04:28.463" v="1316" actId="20577"/>
          <ac:spMkLst>
            <pc:docMk/>
            <pc:sldMk cId="2781715415" sldId="264"/>
            <ac:spMk id="2" creationId="{65A5FC21-C48C-604A-9A5A-0578707CA194}"/>
          </ac:spMkLst>
        </pc:spChg>
        <pc:picChg chg="add mod">
          <ac:chgData name="Aminah Usmanmia" userId="aa105fef-2bf0-441d-80ec-76bb2d9f3d98" providerId="ADAL" clId="{8A1FB628-D2CA-564C-9056-AD8004D51D76}" dt="2021-01-26T18:02:15.821" v="38" actId="1076"/>
          <ac:picMkLst>
            <pc:docMk/>
            <pc:sldMk cId="2781715415" sldId="264"/>
            <ac:picMk id="2" creationId="{CA163ECB-3277-7947-9FB2-07B6175D8E68}"/>
          </ac:picMkLst>
        </pc:picChg>
        <pc:picChg chg="mod">
          <ac:chgData name="Aminah Usmanmia" userId="aa105fef-2bf0-441d-80ec-76bb2d9f3d98" providerId="ADAL" clId="{8A1FB628-D2CA-564C-9056-AD8004D51D76}" dt="2021-01-28T13:03:57.777" v="1299" actId="14861"/>
          <ac:picMkLst>
            <pc:docMk/>
            <pc:sldMk cId="2781715415" sldId="264"/>
            <ac:picMk id="3" creationId="{C4F65F1A-0F80-4A71-B93B-A8CE9F7D95D0}"/>
          </ac:picMkLst>
        </pc:picChg>
        <pc:picChg chg="del mod">
          <ac:chgData name="Aminah Usmanmia" userId="aa105fef-2bf0-441d-80ec-76bb2d9f3d98" providerId="ADAL" clId="{8A1FB628-D2CA-564C-9056-AD8004D51D76}" dt="2021-01-26T18:01:59.016" v="36" actId="21"/>
          <ac:picMkLst>
            <pc:docMk/>
            <pc:sldMk cId="2781715415" sldId="264"/>
            <ac:picMk id="4" creationId="{21E409AF-5D70-4065-AAB9-8DBD0D5D2AB7}"/>
          </ac:picMkLst>
        </pc:picChg>
      </pc:sldChg>
      <pc:sldChg chg="addSp modSp">
        <pc:chgData name="Aminah Usmanmia" userId="aa105fef-2bf0-441d-80ec-76bb2d9f3d98" providerId="ADAL" clId="{8A1FB628-D2CA-564C-9056-AD8004D51D76}" dt="2021-01-29T10:08:49.693" v="1489" actId="20577"/>
        <pc:sldMkLst>
          <pc:docMk/>
          <pc:sldMk cId="2166740538" sldId="265"/>
        </pc:sldMkLst>
        <pc:spChg chg="mod">
          <ac:chgData name="Aminah Usmanmia" userId="aa105fef-2bf0-441d-80ec-76bb2d9f3d98" providerId="ADAL" clId="{8A1FB628-D2CA-564C-9056-AD8004D51D76}" dt="2021-01-27T12:20:38.527" v="1020" actId="20577"/>
          <ac:spMkLst>
            <pc:docMk/>
            <pc:sldMk cId="2166740538" sldId="265"/>
            <ac:spMk id="3" creationId="{A579F22B-E8FE-4796-952D-29E279C84CB0}"/>
          </ac:spMkLst>
        </pc:spChg>
        <pc:spChg chg="add mod">
          <ac:chgData name="Aminah Usmanmia" userId="aa105fef-2bf0-441d-80ec-76bb2d9f3d98" providerId="ADAL" clId="{8A1FB628-D2CA-564C-9056-AD8004D51D76}" dt="2021-01-29T10:08:49.693" v="1489" actId="20577"/>
          <ac:spMkLst>
            <pc:docMk/>
            <pc:sldMk cId="2166740538" sldId="265"/>
            <ac:spMk id="6" creationId="{9B199E78-EBF3-6F4B-B0D1-0A877E569434}"/>
          </ac:spMkLst>
        </pc:spChg>
        <pc:picChg chg="mod">
          <ac:chgData name="Aminah Usmanmia" userId="aa105fef-2bf0-441d-80ec-76bb2d9f3d98" providerId="ADAL" clId="{8A1FB628-D2CA-564C-9056-AD8004D51D76}" dt="2021-01-29T10:01:03.897" v="1359" actId="1440"/>
          <ac:picMkLst>
            <pc:docMk/>
            <pc:sldMk cId="2166740538" sldId="265"/>
            <ac:picMk id="3" creationId="{BCF19519-114C-4FBF-A616-CFD0E2599E1C}"/>
          </ac:picMkLst>
        </pc:picChg>
        <pc:picChg chg="mod">
          <ac:chgData name="Aminah Usmanmia" userId="aa105fef-2bf0-441d-80ec-76bb2d9f3d98" providerId="ADAL" clId="{8A1FB628-D2CA-564C-9056-AD8004D51D76}" dt="2021-01-27T12:20:02.916" v="932" actId="14100"/>
          <ac:picMkLst>
            <pc:docMk/>
            <pc:sldMk cId="2166740538" sldId="265"/>
            <ac:picMk id="30" creationId="{C0275B86-CD53-4DA0-9ED3-7392EE2BE436}"/>
          </ac:picMkLst>
        </pc:picChg>
      </pc:sldChg>
      <pc:sldChg chg="addSp delSp modSp">
        <pc:chgData name="Aminah Usmanmia" userId="aa105fef-2bf0-441d-80ec-76bb2d9f3d98" providerId="ADAL" clId="{8A1FB628-D2CA-564C-9056-AD8004D51D76}" dt="2021-01-29T10:00:40.936" v="1355" actId="1440"/>
        <pc:sldMkLst>
          <pc:docMk/>
          <pc:sldMk cId="2531075999" sldId="266"/>
        </pc:sldMkLst>
        <pc:spChg chg="mod">
          <ac:chgData name="Aminah Usmanmia" userId="aa105fef-2bf0-441d-80ec-76bb2d9f3d98" providerId="ADAL" clId="{8A1FB628-D2CA-564C-9056-AD8004D51D76}" dt="2021-01-27T20:29:13.556" v="1294" actId="1076"/>
          <ac:spMkLst>
            <pc:docMk/>
            <pc:sldMk cId="2531075999" sldId="266"/>
            <ac:spMk id="3" creationId="{37F8870E-CC09-43EC-889B-DA4ACE7887D5}"/>
          </ac:spMkLst>
        </pc:spChg>
        <pc:spChg chg="mod">
          <ac:chgData name="Aminah Usmanmia" userId="aa105fef-2bf0-441d-80ec-76bb2d9f3d98" providerId="ADAL" clId="{8A1FB628-D2CA-564C-9056-AD8004D51D76}" dt="2021-01-27T20:28:40.198" v="1283" actId="1076"/>
          <ac:spMkLst>
            <pc:docMk/>
            <pc:sldMk cId="2531075999" sldId="266"/>
            <ac:spMk id="4" creationId="{D9F7B3F9-FBFD-41FA-8051-DF36CA7C7F0A}"/>
          </ac:spMkLst>
        </pc:spChg>
        <pc:spChg chg="add mod">
          <ac:chgData name="Aminah Usmanmia" userId="aa105fef-2bf0-441d-80ec-76bb2d9f3d98" providerId="ADAL" clId="{8A1FB628-D2CA-564C-9056-AD8004D51D76}" dt="2021-01-27T20:26:36.452" v="1114" actId="1076"/>
          <ac:spMkLst>
            <pc:docMk/>
            <pc:sldMk cId="2531075999" sldId="266"/>
            <ac:spMk id="5" creationId="{D4C20DE2-97FE-E145-B02A-7DEFA3691B1D}"/>
          </ac:spMkLst>
        </pc:spChg>
        <pc:spChg chg="add del mod">
          <ac:chgData name="Aminah Usmanmia" userId="aa105fef-2bf0-441d-80ec-76bb2d9f3d98" providerId="ADAL" clId="{8A1FB628-D2CA-564C-9056-AD8004D51D76}" dt="2021-01-27T20:29:14.613" v="1296" actId="139"/>
          <ac:spMkLst>
            <pc:docMk/>
            <pc:sldMk cId="2531075999" sldId="266"/>
            <ac:spMk id="6" creationId="{FBC2373A-6C02-114B-B38F-A835E3B40B30}"/>
          </ac:spMkLst>
        </pc:spChg>
        <pc:spChg chg="del mod">
          <ac:chgData name="Aminah Usmanmia" userId="aa105fef-2bf0-441d-80ec-76bb2d9f3d98" providerId="ADAL" clId="{8A1FB628-D2CA-564C-9056-AD8004D51D76}" dt="2021-01-27T12:05:30.680" v="469" actId="478"/>
          <ac:spMkLst>
            <pc:docMk/>
            <pc:sldMk cId="2531075999" sldId="266"/>
            <ac:spMk id="7" creationId="{04DA6079-9B19-4BF1-9965-2512546C5EAA}"/>
          </ac:spMkLst>
        </pc:spChg>
        <pc:spChg chg="mod">
          <ac:chgData name="Aminah Usmanmia" userId="aa105fef-2bf0-441d-80ec-76bb2d9f3d98" providerId="ADAL" clId="{8A1FB628-D2CA-564C-9056-AD8004D51D76}" dt="2021-01-27T12:02:20.831" v="108" actId="1076"/>
          <ac:spMkLst>
            <pc:docMk/>
            <pc:sldMk cId="2531075999" sldId="266"/>
            <ac:spMk id="8" creationId="{38F43664-7BA6-4FC0-BA47-785C5777ECED}"/>
          </ac:spMkLst>
        </pc:spChg>
        <pc:spChg chg="mod">
          <ac:chgData name="Aminah Usmanmia" userId="aa105fef-2bf0-441d-80ec-76bb2d9f3d98" providerId="ADAL" clId="{8A1FB628-D2CA-564C-9056-AD8004D51D76}" dt="2021-01-27T20:26:53.669" v="1125" actId="20577"/>
          <ac:spMkLst>
            <pc:docMk/>
            <pc:sldMk cId="2531075999" sldId="266"/>
            <ac:spMk id="41" creationId="{A50467AE-12DB-4D65-8076-D8FBCF27F2B1}"/>
          </ac:spMkLst>
        </pc:spChg>
        <pc:picChg chg="mod">
          <ac:chgData name="Aminah Usmanmia" userId="aa105fef-2bf0-441d-80ec-76bb2d9f3d98" providerId="ADAL" clId="{8A1FB628-D2CA-564C-9056-AD8004D51D76}" dt="2021-01-29T10:00:40.936" v="1355" actId="1440"/>
          <ac:picMkLst>
            <pc:docMk/>
            <pc:sldMk cId="2531075999" sldId="266"/>
            <ac:picMk id="13" creationId="{EF9AF064-816D-4ADA-A07B-F726B6923626}"/>
          </ac:picMkLst>
        </pc:picChg>
      </pc:sldChg>
      <pc:sldChg chg="new del">
        <pc:chgData name="Aminah Usmanmia" userId="aa105fef-2bf0-441d-80ec-76bb2d9f3d98" providerId="ADAL" clId="{8A1FB628-D2CA-564C-9056-AD8004D51D76}" dt="2021-01-27T12:00:28.977" v="40" actId="680"/>
        <pc:sldMkLst>
          <pc:docMk/>
          <pc:sldMk cId="499116998" sldId="267"/>
        </pc:sldMkLst>
      </pc:sldChg>
      <pc:sldChg chg="modSp new">
        <pc:chgData name="Aminah Usmanmia" userId="aa105fef-2bf0-441d-80ec-76bb2d9f3d98" providerId="ADAL" clId="{8A1FB628-D2CA-564C-9056-AD8004D51D76}" dt="2021-01-26T18:01:18.195" v="31" actId="20577"/>
        <pc:sldMkLst>
          <pc:docMk/>
          <pc:sldMk cId="1487911144" sldId="267"/>
        </pc:sldMkLst>
        <pc:spChg chg="mod">
          <ac:chgData name="Aminah Usmanmia" userId="aa105fef-2bf0-441d-80ec-76bb2d9f3d98" providerId="ADAL" clId="{8A1FB628-D2CA-564C-9056-AD8004D51D76}" dt="2021-01-26T18:01:18.195" v="31" actId="20577"/>
          <ac:spMkLst>
            <pc:docMk/>
            <pc:sldMk cId="1487911144" sldId="267"/>
            <ac:spMk id="3" creationId="{C4AB2BA8-7C7E-E442-9E1A-D34F9CFBB5F2}"/>
          </ac:spMkLst>
        </pc:spChg>
      </pc:sldChg>
      <pc:sldChg chg="addSp delSp modSp mod setBg">
        <pc:chgData name="Aminah Usmanmia" userId="aa105fef-2bf0-441d-80ec-76bb2d9f3d98" providerId="ADAL" clId="{8A1FB628-D2CA-564C-9056-AD8004D51D76}" dt="2021-01-29T10:07:43.043" v="1428" actId="14100"/>
        <pc:sldMkLst>
          <pc:docMk/>
          <pc:sldMk cId="3739414023" sldId="268"/>
        </pc:sldMkLst>
        <pc:picChg chg="add del mod">
          <ac:chgData name="Aminah Usmanmia" userId="aa105fef-2bf0-441d-80ec-76bb2d9f3d98" providerId="ADAL" clId="{8A1FB628-D2CA-564C-9056-AD8004D51D76}" dt="2021-01-29T09:58:57.697" v="1344" actId="21"/>
          <ac:picMkLst>
            <pc:docMk/>
            <pc:sldMk cId="3739414023" sldId="268"/>
            <ac:picMk id="2" creationId="{B901B80C-ABBF-224F-B194-495C46D84583}"/>
          </ac:picMkLst>
        </pc:picChg>
        <pc:picChg chg="mod">
          <ac:chgData name="Aminah Usmanmia" userId="aa105fef-2bf0-441d-80ec-76bb2d9f3d98" providerId="ADAL" clId="{8A1FB628-D2CA-564C-9056-AD8004D51D76}" dt="2021-01-29T10:00:21.021" v="1352" actId="1440"/>
          <ac:picMkLst>
            <pc:docMk/>
            <pc:sldMk cId="3739414023" sldId="268"/>
            <ac:picMk id="3" creationId="{49BC4CBB-F71D-4234-8F46-7E08E77A8DB9}"/>
          </ac:picMkLst>
        </pc:picChg>
        <pc:picChg chg="add del mod">
          <ac:chgData name="Aminah Usmanmia" userId="aa105fef-2bf0-441d-80ec-76bb2d9f3d98" providerId="ADAL" clId="{8A1FB628-D2CA-564C-9056-AD8004D51D76}" dt="2021-01-29T10:04:57.396" v="1377" actId="21"/>
          <ac:picMkLst>
            <pc:docMk/>
            <pc:sldMk cId="3739414023" sldId="268"/>
            <ac:picMk id="5" creationId="{8D15B848-A681-C642-A474-7AA1F0AB19D0}"/>
          </ac:picMkLst>
        </pc:picChg>
        <pc:picChg chg="add del mod">
          <ac:chgData name="Aminah Usmanmia" userId="aa105fef-2bf0-441d-80ec-76bb2d9f3d98" providerId="ADAL" clId="{8A1FB628-D2CA-564C-9056-AD8004D51D76}" dt="2021-01-29T10:07:43.043" v="1428" actId="14100"/>
          <ac:picMkLst>
            <pc:docMk/>
            <pc:sldMk cId="3739414023" sldId="268"/>
            <ac:picMk id="7" creationId="{FE4ED88C-FE51-4DF5-9D3B-C40DB9E0FA4D}"/>
          </ac:picMkLst>
        </pc:picChg>
        <pc:picChg chg="del mod">
          <ac:chgData name="Aminah Usmanmia" userId="aa105fef-2bf0-441d-80ec-76bb2d9f3d98" providerId="ADAL" clId="{8A1FB628-D2CA-564C-9056-AD8004D51D76}" dt="2021-01-29T09:57:08.146" v="1321" actId="21"/>
          <ac:picMkLst>
            <pc:docMk/>
            <pc:sldMk cId="3739414023" sldId="268"/>
            <ac:picMk id="9" creationId="{7B53A940-031C-4430-AEB5-5660A35E709C}"/>
          </ac:picMkLst>
        </pc:picChg>
        <pc:picChg chg="add del mod">
          <ac:chgData name="Aminah Usmanmia" userId="aa105fef-2bf0-441d-80ec-76bb2d9f3d98" providerId="ADAL" clId="{8A1FB628-D2CA-564C-9056-AD8004D51D76}" dt="2021-01-29T10:05:20.367" v="1382" actId="21"/>
          <ac:picMkLst>
            <pc:docMk/>
            <pc:sldMk cId="3739414023" sldId="268"/>
            <ac:picMk id="20" creationId="{7EF8DD32-FC03-B245-9B9C-55D516900618}"/>
          </ac:picMkLst>
        </pc:picChg>
        <pc:picChg chg="add del mod">
          <ac:chgData name="Aminah Usmanmia" userId="aa105fef-2bf0-441d-80ec-76bb2d9f3d98" providerId="ADAL" clId="{8A1FB628-D2CA-564C-9056-AD8004D51D76}" dt="2021-01-29T10:07:39.318" v="1427" actId="21"/>
          <ac:picMkLst>
            <pc:docMk/>
            <pc:sldMk cId="3739414023" sldId="268"/>
            <ac:picMk id="22" creationId="{9DCC3F49-750F-DA49-BF1A-5BD79B13CAF9}"/>
          </ac:picMkLst>
        </pc:picChg>
        <pc:picChg chg="add del">
          <ac:chgData name="Aminah Usmanmia" userId="aa105fef-2bf0-441d-80ec-76bb2d9f3d98" providerId="ADAL" clId="{8A1FB628-D2CA-564C-9056-AD8004D51D76}" dt="2021-01-29T10:07:09.956" v="1416" actId="22"/>
          <ac:picMkLst>
            <pc:docMk/>
            <pc:sldMk cId="3739414023" sldId="268"/>
            <ac:picMk id="24" creationId="{46278208-3B17-A147-A175-D3EE981E434E}"/>
          </ac:picMkLst>
        </pc:picChg>
        <pc:picChg chg="add del mod">
          <ac:chgData name="Aminah Usmanmia" userId="aa105fef-2bf0-441d-80ec-76bb2d9f3d98" providerId="ADAL" clId="{8A1FB628-D2CA-564C-9056-AD8004D51D76}" dt="2021-01-29T10:07:09.353" v="1414" actId="22"/>
          <ac:picMkLst>
            <pc:docMk/>
            <pc:sldMk cId="3739414023" sldId="268"/>
            <ac:picMk id="26" creationId="{72EC9DBC-D7CA-5845-9DD2-E31A1CC15A12}"/>
          </ac:picMkLst>
        </pc:picChg>
        <pc:inkChg chg="add del">
          <ac:chgData name="Aminah Usmanmia" userId="aa105fef-2bf0-441d-80ec-76bb2d9f3d98" providerId="ADAL" clId="{8A1FB628-D2CA-564C-9056-AD8004D51D76}" dt="2021-01-29T10:01:38.022" v="1364"/>
          <ac:inkMkLst>
            <pc:docMk/>
            <pc:sldMk cId="3739414023" sldId="268"/>
            <ac:inkMk id="6" creationId="{45733ABE-AAD6-9B4F-B8F7-6BDE4926A8EA}"/>
          </ac:inkMkLst>
        </pc:inkChg>
        <pc:inkChg chg="add del">
          <ac:chgData name="Aminah Usmanmia" userId="aa105fef-2bf0-441d-80ec-76bb2d9f3d98" providerId="ADAL" clId="{8A1FB628-D2CA-564C-9056-AD8004D51D76}" dt="2021-01-29T10:01:43.475" v="1366"/>
          <ac:inkMkLst>
            <pc:docMk/>
            <pc:sldMk cId="3739414023" sldId="268"/>
            <ac:inkMk id="12" creationId="{02F6533C-CBE3-494C-B840-21250CB9C573}"/>
          </ac:inkMkLst>
        </pc:inkChg>
        <pc:inkChg chg="add del">
          <ac:chgData name="Aminah Usmanmia" userId="aa105fef-2bf0-441d-80ec-76bb2d9f3d98" providerId="ADAL" clId="{8A1FB628-D2CA-564C-9056-AD8004D51D76}" dt="2021-01-29T10:02:30.181" v="1370"/>
          <ac:inkMkLst>
            <pc:docMk/>
            <pc:sldMk cId="3739414023" sldId="268"/>
            <ac:inkMk id="14" creationId="{9DC861E5-9D84-3348-B096-FB6028338030}"/>
          </ac:inkMkLst>
        </pc:inkChg>
        <pc:inkChg chg="add del">
          <ac:chgData name="Aminah Usmanmia" userId="aa105fef-2bf0-441d-80ec-76bb2d9f3d98" providerId="ADAL" clId="{8A1FB628-D2CA-564C-9056-AD8004D51D76}" dt="2021-01-29T10:02:28.320" v="1369"/>
          <ac:inkMkLst>
            <pc:docMk/>
            <pc:sldMk cId="3739414023" sldId="268"/>
            <ac:inkMk id="15" creationId="{65DA8ABB-CA1C-2949-8A3E-69739D136E6B}"/>
          </ac:inkMkLst>
        </pc:inkChg>
        <pc:inkChg chg="add del">
          <ac:chgData name="Aminah Usmanmia" userId="aa105fef-2bf0-441d-80ec-76bb2d9f3d98" providerId="ADAL" clId="{8A1FB628-D2CA-564C-9056-AD8004D51D76}" dt="2021-01-29T10:04:40.823" v="1373"/>
          <ac:inkMkLst>
            <pc:docMk/>
            <pc:sldMk cId="3739414023" sldId="268"/>
            <ac:inkMk id="16" creationId="{B61A138F-8082-954E-B93E-232280049F8A}"/>
          </ac:inkMkLst>
        </pc:inkChg>
        <pc:inkChg chg="add del">
          <ac:chgData name="Aminah Usmanmia" userId="aa105fef-2bf0-441d-80ec-76bb2d9f3d98" providerId="ADAL" clId="{8A1FB628-D2CA-564C-9056-AD8004D51D76}" dt="2021-01-29T10:04:40.836" v="1374"/>
          <ac:inkMkLst>
            <pc:docMk/>
            <pc:sldMk cId="3739414023" sldId="268"/>
            <ac:inkMk id="17" creationId="{41D116C1-C60A-0449-8B0D-191A2999782B}"/>
          </ac:inkMkLst>
        </pc:inkChg>
      </pc:sldChg>
    </pc:docChg>
  </pc:docChgLst>
  <pc:docChgLst>
    <pc:chgData name="Yasmin  Ghassan" userId="S::pupil_yasmin_h@jgacademy.co.uk::2b6c8894-66eb-4a30-b12f-f8225da516f9" providerId="AD" clId="Web-{2B3FA340-8F70-4A8C-67F4-C6CCA94EB9EC}"/>
    <pc:docChg chg="addSld delSld modSld">
      <pc:chgData name="Yasmin  Ghassan" userId="S::pupil_yasmin_h@jgacademy.co.uk::2b6c8894-66eb-4a30-b12f-f8225da516f9" providerId="AD" clId="Web-{2B3FA340-8F70-4A8C-67F4-C6CCA94EB9EC}" dt="2021-01-31T09:57:43.287" v="113" actId="1076"/>
      <pc:docMkLst>
        <pc:docMk/>
      </pc:docMkLst>
      <pc:sldChg chg="addSp delSp modSp">
        <pc:chgData name="Yasmin  Ghassan" userId="S::pupil_yasmin_h@jgacademy.co.uk::2b6c8894-66eb-4a30-b12f-f8225da516f9" providerId="AD" clId="Web-{2B3FA340-8F70-4A8C-67F4-C6CCA94EB9EC}" dt="2021-01-31T09:57:43.287" v="113" actId="1076"/>
        <pc:sldMkLst>
          <pc:docMk/>
          <pc:sldMk cId="443109575" sldId="259"/>
        </pc:sldMkLst>
        <pc:spChg chg="add del mod">
          <ac:chgData name="Yasmin  Ghassan" userId="S::pupil_yasmin_h@jgacademy.co.uk::2b6c8894-66eb-4a30-b12f-f8225da516f9" providerId="AD" clId="Web-{2B3FA340-8F70-4A8C-67F4-C6CCA94EB9EC}" dt="2021-01-31T09:29:49.984" v="28" actId="14100"/>
          <ac:spMkLst>
            <pc:docMk/>
            <pc:sldMk cId="443109575" sldId="259"/>
            <ac:spMk id="2" creationId="{3036BF37-42D1-4386-9DFC-FFD3631A9729}"/>
          </ac:spMkLst>
        </pc:spChg>
        <pc:spChg chg="add del mod">
          <ac:chgData name="Yasmin  Ghassan" userId="S::pupil_yasmin_h@jgacademy.co.uk::2b6c8894-66eb-4a30-b12f-f8225da516f9" providerId="AD" clId="Web-{2B3FA340-8F70-4A8C-67F4-C6CCA94EB9EC}" dt="2021-01-31T09:29:16.264" v="19"/>
          <ac:spMkLst>
            <pc:docMk/>
            <pc:sldMk cId="443109575" sldId="259"/>
            <ac:spMk id="7" creationId="{86AF3F9F-C888-488C-BF31-AA920A5DF1B8}"/>
          </ac:spMkLst>
        </pc:spChg>
        <pc:spChg chg="add mod">
          <ac:chgData name="Yasmin  Ghassan" userId="S::pupil_yasmin_h@jgacademy.co.uk::2b6c8894-66eb-4a30-b12f-f8225da516f9" providerId="AD" clId="Web-{2B3FA340-8F70-4A8C-67F4-C6CCA94EB9EC}" dt="2021-01-31T09:52:27.792" v="100" actId="20577"/>
          <ac:spMkLst>
            <pc:docMk/>
            <pc:sldMk cId="443109575" sldId="259"/>
            <ac:spMk id="8" creationId="{E1B53D74-C9B1-411C-8046-F660328D9A7B}"/>
          </ac:spMkLst>
        </pc:spChg>
        <pc:spChg chg="add del mod">
          <ac:chgData name="Yasmin  Ghassan" userId="S::pupil_yasmin_h@jgacademy.co.uk::2b6c8894-66eb-4a30-b12f-f8225da516f9" providerId="AD" clId="Web-{2B3FA340-8F70-4A8C-67F4-C6CCA94EB9EC}" dt="2021-01-31T09:57:43.287" v="113" actId="1076"/>
          <ac:spMkLst>
            <pc:docMk/>
            <pc:sldMk cId="443109575" sldId="259"/>
            <ac:spMk id="10" creationId="{D4909402-F5D9-4DE9-B1A4-ABBCCA781B17}"/>
          </ac:spMkLst>
        </pc:spChg>
        <pc:spChg chg="add del mod">
          <ac:chgData name="Yasmin  Ghassan" userId="S::pupil_yasmin_h@jgacademy.co.uk::2b6c8894-66eb-4a30-b12f-f8225da516f9" providerId="AD" clId="Web-{2B3FA340-8F70-4A8C-67F4-C6CCA94EB9EC}" dt="2021-01-31T09:57:39.352" v="112"/>
          <ac:spMkLst>
            <pc:docMk/>
            <pc:sldMk cId="443109575" sldId="259"/>
            <ac:spMk id="11" creationId="{72BC88C6-5523-46B0-A62A-3549A04E9D62}"/>
          </ac:spMkLst>
        </pc:spChg>
        <pc:picChg chg="mod">
          <ac:chgData name="Yasmin  Ghassan" userId="S::pupil_yasmin_h@jgacademy.co.uk::2b6c8894-66eb-4a30-b12f-f8225da516f9" providerId="AD" clId="Web-{2B3FA340-8F70-4A8C-67F4-C6CCA94EB9EC}" dt="2021-01-31T09:57:36.878" v="111" actId="1076"/>
          <ac:picMkLst>
            <pc:docMk/>
            <pc:sldMk cId="443109575" sldId="259"/>
            <ac:picMk id="5" creationId="{B1C15EC4-903F-402F-A3BE-3DC3B1E48B29}"/>
          </ac:picMkLst>
        </pc:picChg>
        <pc:picChg chg="add mod">
          <ac:chgData name="Yasmin  Ghassan" userId="S::pupil_yasmin_h@jgacademy.co.uk::2b6c8894-66eb-4a30-b12f-f8225da516f9" providerId="AD" clId="Web-{2B3FA340-8F70-4A8C-67F4-C6CCA94EB9EC}" dt="2021-01-31T09:52:30.933" v="101" actId="1076"/>
          <ac:picMkLst>
            <pc:docMk/>
            <pc:sldMk cId="443109575" sldId="259"/>
            <ac:picMk id="9" creationId="{5C3DF9C6-8C06-4573-AA41-69EE0D0EEF62}"/>
          </ac:picMkLst>
        </pc:picChg>
      </pc:sldChg>
      <pc:sldChg chg="addSp modSp">
        <pc:chgData name="Yasmin  Ghassan" userId="S::pupil_yasmin_h@jgacademy.co.uk::2b6c8894-66eb-4a30-b12f-f8225da516f9" providerId="AD" clId="Web-{2B3FA340-8F70-4A8C-67F4-C6CCA94EB9EC}" dt="2021-01-31T09:44:48.994" v="42" actId="20577"/>
        <pc:sldMkLst>
          <pc:docMk/>
          <pc:sldMk cId="2531075999" sldId="266"/>
        </pc:sldMkLst>
        <pc:spChg chg="mod">
          <ac:chgData name="Yasmin  Ghassan" userId="S::pupil_yasmin_h@jgacademy.co.uk::2b6c8894-66eb-4a30-b12f-f8225da516f9" providerId="AD" clId="Web-{2B3FA340-8F70-4A8C-67F4-C6CCA94EB9EC}" dt="2021-01-31T09:44:48.994" v="42" actId="20577"/>
          <ac:spMkLst>
            <pc:docMk/>
            <pc:sldMk cId="2531075999" sldId="266"/>
            <ac:spMk id="244" creationId="{6496DB06-0380-44F9-8436-F80B4E15DEBE}"/>
          </ac:spMkLst>
        </pc:spChg>
        <pc:picChg chg="add">
          <ac:chgData name="Yasmin  Ghassan" userId="S::pupil_yasmin_h@jgacademy.co.uk::2b6c8894-66eb-4a30-b12f-f8225da516f9" providerId="AD" clId="Web-{2B3FA340-8F70-4A8C-67F4-C6CCA94EB9EC}" dt="2021-01-31T09:27:25.210" v="1"/>
          <ac:picMkLst>
            <pc:docMk/>
            <pc:sldMk cId="2531075999" sldId="266"/>
            <ac:picMk id="3" creationId="{577E0B6C-F3D7-4813-A36E-B7387989A9A1}"/>
          </ac:picMkLst>
        </pc:picChg>
      </pc:sldChg>
      <pc:sldChg chg="addSp">
        <pc:chgData name="Yasmin  Ghassan" userId="S::pupil_yasmin_h@jgacademy.co.uk::2b6c8894-66eb-4a30-b12f-f8225da516f9" providerId="AD" clId="Web-{2B3FA340-8F70-4A8C-67F4-C6CCA94EB9EC}" dt="2021-01-31T09:27:41.961" v="3"/>
        <pc:sldMkLst>
          <pc:docMk/>
          <pc:sldMk cId="4023189971" sldId="269"/>
        </pc:sldMkLst>
        <pc:picChg chg="add">
          <ac:chgData name="Yasmin  Ghassan" userId="S::pupil_yasmin_h@jgacademy.co.uk::2b6c8894-66eb-4a30-b12f-f8225da516f9" providerId="AD" clId="Web-{2B3FA340-8F70-4A8C-67F4-C6CCA94EB9EC}" dt="2021-01-31T09:27:41.961" v="3"/>
          <ac:picMkLst>
            <pc:docMk/>
            <pc:sldMk cId="4023189971" sldId="269"/>
            <ac:picMk id="3" creationId="{D8696AE0-BB2B-4417-971D-9078F86D21E8}"/>
          </ac:picMkLst>
        </pc:picChg>
      </pc:sldChg>
      <pc:sldChg chg="addSp">
        <pc:chgData name="Yasmin  Ghassan" userId="S::pupil_yasmin_h@jgacademy.co.uk::2b6c8894-66eb-4a30-b12f-f8225da516f9" providerId="AD" clId="Web-{2B3FA340-8F70-4A8C-67F4-C6CCA94EB9EC}" dt="2021-01-31T09:27:49.481" v="6"/>
        <pc:sldMkLst>
          <pc:docMk/>
          <pc:sldMk cId="3958816303" sldId="271"/>
        </pc:sldMkLst>
        <pc:picChg chg="add">
          <ac:chgData name="Yasmin  Ghassan" userId="S::pupil_yasmin_h@jgacademy.co.uk::2b6c8894-66eb-4a30-b12f-f8225da516f9" providerId="AD" clId="Web-{2B3FA340-8F70-4A8C-67F4-C6CCA94EB9EC}" dt="2021-01-31T09:27:49.028" v="5"/>
          <ac:picMkLst>
            <pc:docMk/>
            <pc:sldMk cId="3958816303" sldId="271"/>
            <ac:picMk id="3" creationId="{90161715-C731-4B42-8EE1-45B0C21340ED}"/>
          </ac:picMkLst>
        </pc:picChg>
        <pc:picChg chg="add">
          <ac:chgData name="Yasmin  Ghassan" userId="S::pupil_yasmin_h@jgacademy.co.uk::2b6c8894-66eb-4a30-b12f-f8225da516f9" providerId="AD" clId="Web-{2B3FA340-8F70-4A8C-67F4-C6CCA94EB9EC}" dt="2021-01-31T09:27:49.481" v="6"/>
          <ac:picMkLst>
            <pc:docMk/>
            <pc:sldMk cId="3958816303" sldId="271"/>
            <ac:picMk id="4" creationId="{61FC7324-6050-4DA4-9B7B-C353A2F9411D}"/>
          </ac:picMkLst>
        </pc:picChg>
      </pc:sldChg>
      <pc:sldChg chg="addSp">
        <pc:chgData name="Yasmin  Ghassan" userId="S::pupil_yasmin_h@jgacademy.co.uk::2b6c8894-66eb-4a30-b12f-f8225da516f9" providerId="AD" clId="Web-{2B3FA340-8F70-4A8C-67F4-C6CCA94EB9EC}" dt="2021-01-31T09:27:58.841" v="8"/>
        <pc:sldMkLst>
          <pc:docMk/>
          <pc:sldMk cId="86426632" sldId="274"/>
        </pc:sldMkLst>
        <pc:picChg chg="add">
          <ac:chgData name="Yasmin  Ghassan" userId="S::pupil_yasmin_h@jgacademy.co.uk::2b6c8894-66eb-4a30-b12f-f8225da516f9" providerId="AD" clId="Web-{2B3FA340-8F70-4A8C-67F4-C6CCA94EB9EC}" dt="2021-01-31T09:27:58.841" v="8"/>
          <ac:picMkLst>
            <pc:docMk/>
            <pc:sldMk cId="86426632" sldId="274"/>
            <ac:picMk id="3" creationId="{C210DF9C-3121-4278-AFEC-3A678394997E}"/>
          </ac:picMkLst>
        </pc:picChg>
      </pc:sldChg>
      <pc:sldChg chg="addSp">
        <pc:chgData name="Yasmin  Ghassan" userId="S::pupil_yasmin_h@jgacademy.co.uk::2b6c8894-66eb-4a30-b12f-f8225da516f9" providerId="AD" clId="Web-{2B3FA340-8F70-4A8C-67F4-C6CCA94EB9EC}" dt="2021-01-31T09:28:01.169" v="9"/>
        <pc:sldMkLst>
          <pc:docMk/>
          <pc:sldMk cId="607434563" sldId="275"/>
        </pc:sldMkLst>
        <pc:picChg chg="add">
          <ac:chgData name="Yasmin  Ghassan" userId="S::pupil_yasmin_h@jgacademy.co.uk::2b6c8894-66eb-4a30-b12f-f8225da516f9" providerId="AD" clId="Web-{2B3FA340-8F70-4A8C-67F4-C6CCA94EB9EC}" dt="2021-01-31T09:28:01.169" v="9"/>
          <ac:picMkLst>
            <pc:docMk/>
            <pc:sldMk cId="607434563" sldId="275"/>
            <ac:picMk id="3" creationId="{B651B0BA-AC59-4C1C-97D1-8AE586EC9D55}"/>
          </ac:picMkLst>
        </pc:picChg>
      </pc:sldChg>
      <pc:sldChg chg="addSp">
        <pc:chgData name="Yasmin  Ghassan" userId="S::pupil_yasmin_h@jgacademy.co.uk::2b6c8894-66eb-4a30-b12f-f8225da516f9" providerId="AD" clId="Web-{2B3FA340-8F70-4A8C-67F4-C6CCA94EB9EC}" dt="2021-01-31T09:28:09.060" v="10"/>
        <pc:sldMkLst>
          <pc:docMk/>
          <pc:sldMk cId="1169746859" sldId="276"/>
        </pc:sldMkLst>
        <pc:picChg chg="add">
          <ac:chgData name="Yasmin  Ghassan" userId="S::pupil_yasmin_h@jgacademy.co.uk::2b6c8894-66eb-4a30-b12f-f8225da516f9" providerId="AD" clId="Web-{2B3FA340-8F70-4A8C-67F4-C6CCA94EB9EC}" dt="2021-01-31T09:28:09.060" v="10"/>
          <ac:picMkLst>
            <pc:docMk/>
            <pc:sldMk cId="1169746859" sldId="276"/>
            <ac:picMk id="5" creationId="{B6FC6E23-C775-4B03-8947-B49884273C72}"/>
          </ac:picMkLst>
        </pc:picChg>
      </pc:sldChg>
      <pc:sldChg chg="addSp">
        <pc:chgData name="Yasmin  Ghassan" userId="S::pupil_yasmin_h@jgacademy.co.uk::2b6c8894-66eb-4a30-b12f-f8225da516f9" providerId="AD" clId="Web-{2B3FA340-8F70-4A8C-67F4-C6CCA94EB9EC}" dt="2021-01-31T09:28:09.575" v="11"/>
        <pc:sldMkLst>
          <pc:docMk/>
          <pc:sldMk cId="3784093096" sldId="277"/>
        </pc:sldMkLst>
        <pc:picChg chg="add">
          <ac:chgData name="Yasmin  Ghassan" userId="S::pupil_yasmin_h@jgacademy.co.uk::2b6c8894-66eb-4a30-b12f-f8225da516f9" providerId="AD" clId="Web-{2B3FA340-8F70-4A8C-67F4-C6CCA94EB9EC}" dt="2021-01-31T09:28:09.575" v="11"/>
          <ac:picMkLst>
            <pc:docMk/>
            <pc:sldMk cId="3784093096" sldId="277"/>
            <ac:picMk id="4" creationId="{12FE6958-A16E-4224-9E3F-15803FB7E7D2}"/>
          </ac:picMkLst>
        </pc:picChg>
      </pc:sldChg>
      <pc:sldChg chg="addSp">
        <pc:chgData name="Yasmin  Ghassan" userId="S::pupil_yasmin_h@jgacademy.co.uk::2b6c8894-66eb-4a30-b12f-f8225da516f9" providerId="AD" clId="Web-{2B3FA340-8F70-4A8C-67F4-C6CCA94EB9EC}" dt="2021-01-31T09:28:13.825" v="12"/>
        <pc:sldMkLst>
          <pc:docMk/>
          <pc:sldMk cId="1608340982" sldId="278"/>
        </pc:sldMkLst>
        <pc:picChg chg="add">
          <ac:chgData name="Yasmin  Ghassan" userId="S::pupil_yasmin_h@jgacademy.co.uk::2b6c8894-66eb-4a30-b12f-f8225da516f9" providerId="AD" clId="Web-{2B3FA340-8F70-4A8C-67F4-C6CCA94EB9EC}" dt="2021-01-31T09:28:13.825" v="12"/>
          <ac:picMkLst>
            <pc:docMk/>
            <pc:sldMk cId="1608340982" sldId="278"/>
            <ac:picMk id="3" creationId="{6E666902-D456-479D-BE97-86470C7B8583}"/>
          </ac:picMkLst>
        </pc:picChg>
      </pc:sldChg>
      <pc:sldChg chg="addSp">
        <pc:chgData name="Yasmin  Ghassan" userId="S::pupil_yasmin_h@jgacademy.co.uk::2b6c8894-66eb-4a30-b12f-f8225da516f9" providerId="AD" clId="Web-{2B3FA340-8F70-4A8C-67F4-C6CCA94EB9EC}" dt="2021-01-31T09:28:16.216" v="13"/>
        <pc:sldMkLst>
          <pc:docMk/>
          <pc:sldMk cId="4183534179" sldId="279"/>
        </pc:sldMkLst>
        <pc:picChg chg="add">
          <ac:chgData name="Yasmin  Ghassan" userId="S::pupil_yasmin_h@jgacademy.co.uk::2b6c8894-66eb-4a30-b12f-f8225da516f9" providerId="AD" clId="Web-{2B3FA340-8F70-4A8C-67F4-C6CCA94EB9EC}" dt="2021-01-31T09:28:16.216" v="13"/>
          <ac:picMkLst>
            <pc:docMk/>
            <pc:sldMk cId="4183534179" sldId="279"/>
            <ac:picMk id="5" creationId="{88F2562A-EB74-4F3C-9612-62D69211B799}"/>
          </ac:picMkLst>
        </pc:picChg>
      </pc:sldChg>
      <pc:sldChg chg="addSp modTransition">
        <pc:chgData name="Yasmin  Ghassan" userId="S::pupil_yasmin_h@jgacademy.co.uk::2b6c8894-66eb-4a30-b12f-f8225da516f9" providerId="AD" clId="Web-{2B3FA340-8F70-4A8C-67F4-C6CCA94EB9EC}" dt="2021-01-31T09:28:18.341" v="15"/>
        <pc:sldMkLst>
          <pc:docMk/>
          <pc:sldMk cId="4222045175" sldId="280"/>
        </pc:sldMkLst>
        <pc:picChg chg="add">
          <ac:chgData name="Yasmin  Ghassan" userId="S::pupil_yasmin_h@jgacademy.co.uk::2b6c8894-66eb-4a30-b12f-f8225da516f9" providerId="AD" clId="Web-{2B3FA340-8F70-4A8C-67F4-C6CCA94EB9EC}" dt="2021-01-31T09:28:18.341" v="15"/>
          <ac:picMkLst>
            <pc:docMk/>
            <pc:sldMk cId="4222045175" sldId="280"/>
            <ac:picMk id="5" creationId="{3BEFE002-7817-46F7-A86B-9EC815DE5B4B}"/>
          </ac:picMkLst>
        </pc:picChg>
      </pc:sldChg>
      <pc:sldChg chg="addSp">
        <pc:chgData name="Yasmin  Ghassan" userId="S::pupil_yasmin_h@jgacademy.co.uk::2b6c8894-66eb-4a30-b12f-f8225da516f9" providerId="AD" clId="Web-{2B3FA340-8F70-4A8C-67F4-C6CCA94EB9EC}" dt="2021-01-31T09:27:31.070" v="2"/>
        <pc:sldMkLst>
          <pc:docMk/>
          <pc:sldMk cId="3240689896" sldId="281"/>
        </pc:sldMkLst>
        <pc:picChg chg="add">
          <ac:chgData name="Yasmin  Ghassan" userId="S::pupil_yasmin_h@jgacademy.co.uk::2b6c8894-66eb-4a30-b12f-f8225da516f9" providerId="AD" clId="Web-{2B3FA340-8F70-4A8C-67F4-C6CCA94EB9EC}" dt="2021-01-31T09:27:31.070" v="2"/>
          <ac:picMkLst>
            <pc:docMk/>
            <pc:sldMk cId="3240689896" sldId="281"/>
            <ac:picMk id="3" creationId="{535A827E-FA11-4693-A2B2-F61C79EF1F98}"/>
          </ac:picMkLst>
        </pc:picChg>
      </pc:sldChg>
      <pc:sldChg chg="addSp">
        <pc:chgData name="Yasmin  Ghassan" userId="S::pupil_yasmin_h@jgacademy.co.uk::2b6c8894-66eb-4a30-b12f-f8225da516f9" providerId="AD" clId="Web-{2B3FA340-8F70-4A8C-67F4-C6CCA94EB9EC}" dt="2021-01-31T09:28:17.451" v="14"/>
        <pc:sldMkLst>
          <pc:docMk/>
          <pc:sldMk cId="1301587300" sldId="282"/>
        </pc:sldMkLst>
        <pc:picChg chg="add">
          <ac:chgData name="Yasmin  Ghassan" userId="S::pupil_yasmin_h@jgacademy.co.uk::2b6c8894-66eb-4a30-b12f-f8225da516f9" providerId="AD" clId="Web-{2B3FA340-8F70-4A8C-67F4-C6CCA94EB9EC}" dt="2021-01-31T09:28:17.451" v="14"/>
          <ac:picMkLst>
            <pc:docMk/>
            <pc:sldMk cId="1301587300" sldId="282"/>
            <ac:picMk id="3" creationId="{FB87D827-19CA-40B2-9F37-8DD93F09C4CB}"/>
          </ac:picMkLst>
        </pc:picChg>
      </pc:sldChg>
      <pc:sldChg chg="addSp">
        <pc:chgData name="Yasmin  Ghassan" userId="S::pupil_yasmin_h@jgacademy.co.uk::2b6c8894-66eb-4a30-b12f-f8225da516f9" providerId="AD" clId="Web-{2B3FA340-8F70-4A8C-67F4-C6CCA94EB9EC}" dt="2021-01-31T09:27:45.028" v="4"/>
        <pc:sldMkLst>
          <pc:docMk/>
          <pc:sldMk cId="2708241670" sldId="283"/>
        </pc:sldMkLst>
        <pc:picChg chg="add">
          <ac:chgData name="Yasmin  Ghassan" userId="S::pupil_yasmin_h@jgacademy.co.uk::2b6c8894-66eb-4a30-b12f-f8225da516f9" providerId="AD" clId="Web-{2B3FA340-8F70-4A8C-67F4-C6CCA94EB9EC}" dt="2021-01-31T09:27:45.028" v="4"/>
          <ac:picMkLst>
            <pc:docMk/>
            <pc:sldMk cId="2708241670" sldId="283"/>
            <ac:picMk id="5" creationId="{B593CDEE-B88C-4EFE-9476-E409610D9B24}"/>
          </ac:picMkLst>
        </pc:picChg>
      </pc:sldChg>
      <pc:sldChg chg="addSp">
        <pc:chgData name="Yasmin  Ghassan" userId="S::pupil_yasmin_h@jgacademy.co.uk::2b6c8894-66eb-4a30-b12f-f8225da516f9" providerId="AD" clId="Web-{2B3FA340-8F70-4A8C-67F4-C6CCA94EB9EC}" dt="2021-01-31T09:27:55.841" v="7"/>
        <pc:sldMkLst>
          <pc:docMk/>
          <pc:sldMk cId="1008566345" sldId="284"/>
        </pc:sldMkLst>
        <pc:picChg chg="add">
          <ac:chgData name="Yasmin  Ghassan" userId="S::pupil_yasmin_h@jgacademy.co.uk::2b6c8894-66eb-4a30-b12f-f8225da516f9" providerId="AD" clId="Web-{2B3FA340-8F70-4A8C-67F4-C6CCA94EB9EC}" dt="2021-01-31T09:27:55.841" v="7"/>
          <ac:picMkLst>
            <pc:docMk/>
            <pc:sldMk cId="1008566345" sldId="284"/>
            <ac:picMk id="5" creationId="{7EDA433E-4DDC-4B0E-B7EF-88A181F9F888}"/>
          </ac:picMkLst>
        </pc:picChg>
      </pc:sldChg>
      <pc:sldChg chg="add del replId">
        <pc:chgData name="Yasmin  Ghassan" userId="S::pupil_yasmin_h@jgacademy.co.uk::2b6c8894-66eb-4a30-b12f-f8225da516f9" providerId="AD" clId="Web-{2B3FA340-8F70-4A8C-67F4-C6CCA94EB9EC}" dt="2021-01-31T09:47:55.998" v="45"/>
        <pc:sldMkLst>
          <pc:docMk/>
          <pc:sldMk cId="3976134338" sldId="285"/>
        </pc:sldMkLst>
      </pc:sldChg>
    </pc:docChg>
  </pc:docChgLst>
  <pc:docChgLst>
    <pc:chgData name="Yasmin  Ghassan" userId="S::pupil_yasmin_h@jgacademy.co.uk::2b6c8894-66eb-4a30-b12f-f8225da516f9" providerId="AD" clId="Web-{A84617FC-3FB4-4E2C-8E9E-DAD72A5C5F53}"/>
    <pc:docChg chg="modSld">
      <pc:chgData name="Yasmin  Ghassan" userId="S::pupil_yasmin_h@jgacademy.co.uk::2b6c8894-66eb-4a30-b12f-f8225da516f9" providerId="AD" clId="Web-{A84617FC-3FB4-4E2C-8E9E-DAD72A5C5F53}" dt="2021-01-26T12:39:48.264" v="2"/>
      <pc:docMkLst>
        <pc:docMk/>
      </pc:docMkLst>
      <pc:sldChg chg="modTransition">
        <pc:chgData name="Yasmin  Ghassan" userId="S::pupil_yasmin_h@jgacademy.co.uk::2b6c8894-66eb-4a30-b12f-f8225da516f9" providerId="AD" clId="Web-{A84617FC-3FB4-4E2C-8E9E-DAD72A5C5F53}" dt="2021-01-26T12:39:10.872" v="0"/>
        <pc:sldMkLst>
          <pc:docMk/>
          <pc:sldMk cId="2853693854" sldId="258"/>
        </pc:sldMkLst>
      </pc:sldChg>
      <pc:sldChg chg="modTransition">
        <pc:chgData name="Yasmin  Ghassan" userId="S::pupil_yasmin_h@jgacademy.co.uk::2b6c8894-66eb-4a30-b12f-f8225da516f9" providerId="AD" clId="Web-{A84617FC-3FB4-4E2C-8E9E-DAD72A5C5F53}" dt="2021-01-26T12:39:25.998" v="1"/>
        <pc:sldMkLst>
          <pc:docMk/>
          <pc:sldMk cId="443109575" sldId="259"/>
        </pc:sldMkLst>
      </pc:sldChg>
      <pc:sldChg chg="modTransition">
        <pc:chgData name="Yasmin  Ghassan" userId="S::pupil_yasmin_h@jgacademy.co.uk::2b6c8894-66eb-4a30-b12f-f8225da516f9" providerId="AD" clId="Web-{A84617FC-3FB4-4E2C-8E9E-DAD72A5C5F53}" dt="2021-01-26T12:39:48.264" v="2"/>
        <pc:sldMkLst>
          <pc:docMk/>
          <pc:sldMk cId="2166740538" sldId="265"/>
        </pc:sldMkLst>
      </pc:sldChg>
    </pc:docChg>
  </pc:docChgLst>
  <pc:docChgLst>
    <pc:chgData name="Yasmin  Ghassan" userId="S::pupil_yasmin_h@jgacademy.co.uk::2b6c8894-66eb-4a30-b12f-f8225da516f9" providerId="AD" clId="Web-{67A31128-C0AE-489A-AE1F-32208D9D4C52}"/>
    <pc:docChg chg="modSld">
      <pc:chgData name="Yasmin  Ghassan" userId="S::pupil_yasmin_h@jgacademy.co.uk::2b6c8894-66eb-4a30-b12f-f8225da516f9" providerId="AD" clId="Web-{67A31128-C0AE-489A-AE1F-32208D9D4C52}" dt="2021-01-26T11:36:15.194" v="2" actId="1076"/>
      <pc:docMkLst>
        <pc:docMk/>
      </pc:docMkLst>
      <pc:sldChg chg="modSp">
        <pc:chgData name="Yasmin  Ghassan" userId="S::pupil_yasmin_h@jgacademy.co.uk::2b6c8894-66eb-4a30-b12f-f8225da516f9" providerId="AD" clId="Web-{67A31128-C0AE-489A-AE1F-32208D9D4C52}" dt="2021-01-26T11:36:15.194" v="2" actId="1076"/>
        <pc:sldMkLst>
          <pc:docMk/>
          <pc:sldMk cId="2781715415" sldId="264"/>
        </pc:sldMkLst>
        <pc:picChg chg="mod">
          <ac:chgData name="Yasmin  Ghassan" userId="S::pupil_yasmin_h@jgacademy.co.uk::2b6c8894-66eb-4a30-b12f-f8225da516f9" providerId="AD" clId="Web-{67A31128-C0AE-489A-AE1F-32208D9D4C52}" dt="2021-01-26T11:36:15.194" v="2" actId="1076"/>
          <ac:picMkLst>
            <pc:docMk/>
            <pc:sldMk cId="2781715415" sldId="264"/>
            <ac:picMk id="5" creationId="{0AD7322E-33E1-4EA2-8D67-D92F5858417A}"/>
          </ac:picMkLst>
        </pc:picChg>
      </pc:sldChg>
      <pc:sldChg chg="addSp delSp">
        <pc:chgData name="Yasmin  Ghassan" userId="S::pupil_yasmin_h@jgacademy.co.uk::2b6c8894-66eb-4a30-b12f-f8225da516f9" providerId="AD" clId="Web-{67A31128-C0AE-489A-AE1F-32208D9D4C52}" dt="2021-01-26T11:11:25.592" v="1"/>
        <pc:sldMkLst>
          <pc:docMk/>
          <pc:sldMk cId="2166740538" sldId="265"/>
        </pc:sldMkLst>
        <pc:picChg chg="add del">
          <ac:chgData name="Yasmin  Ghassan" userId="S::pupil_yasmin_h@jgacademy.co.uk::2b6c8894-66eb-4a30-b12f-f8225da516f9" providerId="AD" clId="Web-{67A31128-C0AE-489A-AE1F-32208D9D4C52}" dt="2021-01-26T11:11:25.592" v="1"/>
          <ac:picMkLst>
            <pc:docMk/>
            <pc:sldMk cId="2166740538" sldId="265"/>
            <ac:picMk id="30" creationId="{C0275B86-CD53-4DA0-9ED3-7392EE2BE436}"/>
          </ac:picMkLst>
        </pc:picChg>
      </pc:sldChg>
    </pc:docChg>
  </pc:docChgLst>
  <pc:docChgLst>
    <pc:chgData name="Yasmin  Ghassan" userId="S::pupil_yasmin_h@jgacademy.co.uk::2b6c8894-66eb-4a30-b12f-f8225da516f9" providerId="AD" clId="Web-{1FA3D3DD-F424-C115-5148-8D3EAB0B5DA2}"/>
    <pc:docChg chg="modSld">
      <pc:chgData name="Yasmin  Ghassan" userId="S::pupil_yasmin_h@jgacademy.co.uk::2b6c8894-66eb-4a30-b12f-f8225da516f9" providerId="AD" clId="Web-{1FA3D3DD-F424-C115-5148-8D3EAB0B5DA2}" dt="2021-01-27T20:28:56.249" v="340" actId="20577"/>
      <pc:docMkLst>
        <pc:docMk/>
      </pc:docMkLst>
      <pc:sldChg chg="modSp">
        <pc:chgData name="Yasmin  Ghassan" userId="S::pupil_yasmin_h@jgacademy.co.uk::2b6c8894-66eb-4a30-b12f-f8225da516f9" providerId="AD" clId="Web-{1FA3D3DD-F424-C115-5148-8D3EAB0B5DA2}" dt="2021-01-27T17:23:10.844" v="13" actId="20577"/>
        <pc:sldMkLst>
          <pc:docMk/>
          <pc:sldMk cId="2853693854" sldId="258"/>
        </pc:sldMkLst>
        <pc:spChg chg="mod">
          <ac:chgData name="Yasmin  Ghassan" userId="S::pupil_yasmin_h@jgacademy.co.uk::2b6c8894-66eb-4a30-b12f-f8225da516f9" providerId="AD" clId="Web-{1FA3D3DD-F424-C115-5148-8D3EAB0B5DA2}" dt="2021-01-27T17:23:10.844" v="13" actId="20577"/>
          <ac:spMkLst>
            <pc:docMk/>
            <pc:sldMk cId="2853693854" sldId="258"/>
            <ac:spMk id="2" creationId="{E8137879-6FA8-4AE6-A897-FC9ECAEE38AA}"/>
          </ac:spMkLst>
        </pc:spChg>
      </pc:sldChg>
      <pc:sldChg chg="modSp">
        <pc:chgData name="Yasmin  Ghassan" userId="S::pupil_yasmin_h@jgacademy.co.uk::2b6c8894-66eb-4a30-b12f-f8225da516f9" providerId="AD" clId="Web-{1FA3D3DD-F424-C115-5148-8D3EAB0B5DA2}" dt="2021-01-27T17:23:51.564" v="17" actId="20577"/>
        <pc:sldMkLst>
          <pc:docMk/>
          <pc:sldMk cId="443109575" sldId="259"/>
        </pc:sldMkLst>
        <pc:spChg chg="mod">
          <ac:chgData name="Yasmin  Ghassan" userId="S::pupil_yasmin_h@jgacademy.co.uk::2b6c8894-66eb-4a30-b12f-f8225da516f9" providerId="AD" clId="Web-{1FA3D3DD-F424-C115-5148-8D3EAB0B5DA2}" dt="2021-01-27T17:23:51.564" v="17" actId="20577"/>
          <ac:spMkLst>
            <pc:docMk/>
            <pc:sldMk cId="443109575" sldId="259"/>
            <ac:spMk id="2" creationId="{3036BF37-42D1-4386-9DFC-FFD3631A9729}"/>
          </ac:spMkLst>
        </pc:spChg>
      </pc:sldChg>
      <pc:sldChg chg="delSp modSp">
        <pc:chgData name="Yasmin  Ghassan" userId="S::pupil_yasmin_h@jgacademy.co.uk::2b6c8894-66eb-4a30-b12f-f8225da516f9" providerId="AD" clId="Web-{1FA3D3DD-F424-C115-5148-8D3EAB0B5DA2}" dt="2021-01-27T17:24:08.517" v="19"/>
        <pc:sldMkLst>
          <pc:docMk/>
          <pc:sldMk cId="2003507660" sldId="260"/>
        </pc:sldMkLst>
        <pc:spChg chg="mod">
          <ac:chgData name="Yasmin  Ghassan" userId="S::pupil_yasmin_h@jgacademy.co.uk::2b6c8894-66eb-4a30-b12f-f8225da516f9" providerId="AD" clId="Web-{1FA3D3DD-F424-C115-5148-8D3EAB0B5DA2}" dt="2021-01-27T17:24:03.158" v="18" actId="20577"/>
          <ac:spMkLst>
            <pc:docMk/>
            <pc:sldMk cId="2003507660" sldId="260"/>
            <ac:spMk id="2" creationId="{30862FB9-3D1C-4B61-9361-3A01B3A5F604}"/>
          </ac:spMkLst>
        </pc:spChg>
        <pc:spChg chg="del">
          <ac:chgData name="Yasmin  Ghassan" userId="S::pupil_yasmin_h@jgacademy.co.uk::2b6c8894-66eb-4a30-b12f-f8225da516f9" providerId="AD" clId="Web-{1FA3D3DD-F424-C115-5148-8D3EAB0B5DA2}" dt="2021-01-27T17:24:08.517" v="19"/>
          <ac:spMkLst>
            <pc:docMk/>
            <pc:sldMk cId="2003507660" sldId="260"/>
            <ac:spMk id="6" creationId="{A58E5B07-0D9A-4294-B229-603FF1D26198}"/>
          </ac:spMkLst>
        </pc:spChg>
      </pc:sldChg>
      <pc:sldChg chg="modSp">
        <pc:chgData name="Yasmin  Ghassan" userId="S::pupil_yasmin_h@jgacademy.co.uk::2b6c8894-66eb-4a30-b12f-f8225da516f9" providerId="AD" clId="Web-{1FA3D3DD-F424-C115-5148-8D3EAB0B5DA2}" dt="2021-01-27T17:25:05.331" v="33" actId="20577"/>
        <pc:sldMkLst>
          <pc:docMk/>
          <pc:sldMk cId="898257775" sldId="262"/>
        </pc:sldMkLst>
        <pc:spChg chg="mod">
          <ac:chgData name="Yasmin  Ghassan" userId="S::pupil_yasmin_h@jgacademy.co.uk::2b6c8894-66eb-4a30-b12f-f8225da516f9" providerId="AD" clId="Web-{1FA3D3DD-F424-C115-5148-8D3EAB0B5DA2}" dt="2021-01-27T17:25:05.331" v="33" actId="20577"/>
          <ac:spMkLst>
            <pc:docMk/>
            <pc:sldMk cId="898257775" sldId="262"/>
            <ac:spMk id="2" creationId="{C9C9D887-AFA5-49C3-AF77-8D0DCFE4A0F2}"/>
          </ac:spMkLst>
        </pc:spChg>
      </pc:sldChg>
      <pc:sldChg chg="addSp delSp modSp">
        <pc:chgData name="Yasmin  Ghassan" userId="S::pupil_yasmin_h@jgacademy.co.uk::2b6c8894-66eb-4a30-b12f-f8225da516f9" providerId="AD" clId="Web-{1FA3D3DD-F424-C115-5148-8D3EAB0B5DA2}" dt="2021-01-27T20:20:24.724" v="64" actId="14100"/>
        <pc:sldMkLst>
          <pc:docMk/>
          <pc:sldMk cId="2781715415" sldId="264"/>
        </pc:sldMkLst>
        <pc:spChg chg="add del mod">
          <ac:chgData name="Yasmin  Ghassan" userId="S::pupil_yasmin_h@jgacademy.co.uk::2b6c8894-66eb-4a30-b12f-f8225da516f9" providerId="AD" clId="Web-{1FA3D3DD-F424-C115-5148-8D3EAB0B5DA2}" dt="2021-01-27T17:36:12.409" v="37"/>
          <ac:spMkLst>
            <pc:docMk/>
            <pc:sldMk cId="2781715415" sldId="264"/>
            <ac:spMk id="3" creationId="{E26D68B2-A81A-4867-B292-A61C386C1516}"/>
          </ac:spMkLst>
        </pc:spChg>
        <pc:spChg chg="add del mod">
          <ac:chgData name="Yasmin  Ghassan" userId="S::pupil_yasmin_h@jgacademy.co.uk::2b6c8894-66eb-4a30-b12f-f8225da516f9" providerId="AD" clId="Web-{1FA3D3DD-F424-C115-5148-8D3EAB0B5DA2}" dt="2021-01-27T17:36:16.956" v="41"/>
          <ac:spMkLst>
            <pc:docMk/>
            <pc:sldMk cId="2781715415" sldId="264"/>
            <ac:spMk id="4" creationId="{A44207B8-4779-45AC-8001-AE32C8B13230}"/>
          </ac:spMkLst>
        </pc:spChg>
        <pc:spChg chg="add del">
          <ac:chgData name="Yasmin  Ghassan" userId="S::pupil_yasmin_h@jgacademy.co.uk::2b6c8894-66eb-4a30-b12f-f8225da516f9" providerId="AD" clId="Web-{1FA3D3DD-F424-C115-5148-8D3EAB0B5DA2}" dt="2021-01-27T20:12:17.479" v="51"/>
          <ac:spMkLst>
            <pc:docMk/>
            <pc:sldMk cId="2781715415" sldId="264"/>
            <ac:spMk id="48" creationId="{039DB30E-C3ED-4CEE-9F6D-2C7541F30D94}"/>
          </ac:spMkLst>
        </pc:spChg>
        <pc:spChg chg="add del">
          <ac:chgData name="Yasmin  Ghassan" userId="S::pupil_yasmin_h@jgacademy.co.uk::2b6c8894-66eb-4a30-b12f-f8225da516f9" providerId="AD" clId="Web-{1FA3D3DD-F424-C115-5148-8D3EAB0B5DA2}" dt="2021-01-27T20:19:54.614" v="63"/>
          <ac:spMkLst>
            <pc:docMk/>
            <pc:sldMk cId="2781715415" sldId="264"/>
            <ac:spMk id="50" creationId="{0205D939-00C4-4F2E-9797-3170DD040D90}"/>
          </ac:spMkLst>
        </pc:spChg>
        <pc:spChg chg="add del">
          <ac:chgData name="Yasmin  Ghassan" userId="S::pupil_yasmin_h@jgacademy.co.uk::2b6c8894-66eb-4a30-b12f-f8225da516f9" providerId="AD" clId="Web-{1FA3D3DD-F424-C115-5148-8D3EAB0B5DA2}" dt="2021-01-27T20:12:17.463" v="50"/>
          <ac:spMkLst>
            <pc:docMk/>
            <pc:sldMk cId="2781715415" sldId="264"/>
            <ac:spMk id="53" creationId="{11BE3FA7-0D70-4431-814F-D8C40576EA93}"/>
          </ac:spMkLst>
        </pc:spChg>
        <pc:spChg chg="add del">
          <ac:chgData name="Yasmin  Ghassan" userId="S::pupil_yasmin_h@jgacademy.co.uk::2b6c8894-66eb-4a30-b12f-f8225da516f9" providerId="AD" clId="Web-{1FA3D3DD-F424-C115-5148-8D3EAB0B5DA2}" dt="2021-01-27T20:19:54.614" v="63"/>
          <ac:spMkLst>
            <pc:docMk/>
            <pc:sldMk cId="2781715415" sldId="264"/>
            <ac:spMk id="55" creationId="{38EE4E44-1403-472B-8C01-D354CB8F5AE7}"/>
          </ac:spMkLst>
        </pc:spChg>
        <pc:spChg chg="add del">
          <ac:chgData name="Yasmin  Ghassan" userId="S::pupil_yasmin_h@jgacademy.co.uk::2b6c8894-66eb-4a30-b12f-f8225da516f9" providerId="AD" clId="Web-{1FA3D3DD-F424-C115-5148-8D3EAB0B5DA2}" dt="2021-01-27T20:19:54.614" v="63"/>
          <ac:spMkLst>
            <pc:docMk/>
            <pc:sldMk cId="2781715415" sldId="264"/>
            <ac:spMk id="57" creationId="{583CCE40-4C5F-42D3-86D9-7892AD1E98E3}"/>
          </ac:spMkLst>
        </pc:spChg>
        <pc:spChg chg="add del">
          <ac:chgData name="Yasmin  Ghassan" userId="S::pupil_yasmin_h@jgacademy.co.uk::2b6c8894-66eb-4a30-b12f-f8225da516f9" providerId="AD" clId="Web-{1FA3D3DD-F424-C115-5148-8D3EAB0B5DA2}" dt="2021-01-27T20:19:45.848" v="58"/>
          <ac:spMkLst>
            <pc:docMk/>
            <pc:sldMk cId="2781715415" sldId="264"/>
            <ac:spMk id="59" creationId="{42A4FC2C-047E-45A5-965D-8E1E3BF09BC6}"/>
          </ac:spMkLst>
        </pc:spChg>
        <pc:spChg chg="add del">
          <ac:chgData name="Yasmin  Ghassan" userId="S::pupil_yasmin_h@jgacademy.co.uk::2b6c8894-66eb-4a30-b12f-f8225da516f9" providerId="AD" clId="Web-{1FA3D3DD-F424-C115-5148-8D3EAB0B5DA2}" dt="2021-01-27T20:19:48.098" v="60"/>
          <ac:spMkLst>
            <pc:docMk/>
            <pc:sldMk cId="2781715415" sldId="264"/>
            <ac:spMk id="60" creationId="{69D184B2-2226-4E31-BCCB-444330767440}"/>
          </ac:spMkLst>
        </pc:spChg>
        <pc:spChg chg="add del">
          <ac:chgData name="Yasmin  Ghassan" userId="S::pupil_yasmin_h@jgacademy.co.uk::2b6c8894-66eb-4a30-b12f-f8225da516f9" providerId="AD" clId="Web-{1FA3D3DD-F424-C115-5148-8D3EAB0B5DA2}" dt="2021-01-27T20:19:48.098" v="60"/>
          <ac:spMkLst>
            <pc:docMk/>
            <pc:sldMk cId="2781715415" sldId="264"/>
            <ac:spMk id="61" creationId="{1AC4D4E3-486A-464A-8EC8-D44881097267}"/>
          </ac:spMkLst>
        </pc:spChg>
        <pc:spChg chg="add del">
          <ac:chgData name="Yasmin  Ghassan" userId="S::pupil_yasmin_h@jgacademy.co.uk::2b6c8894-66eb-4a30-b12f-f8225da516f9" providerId="AD" clId="Web-{1FA3D3DD-F424-C115-5148-8D3EAB0B5DA2}" dt="2021-01-27T20:19:42.332" v="56"/>
          <ac:spMkLst>
            <pc:docMk/>
            <pc:sldMk cId="2781715415" sldId="264"/>
            <ac:spMk id="62" creationId="{854ECEBE-9353-406C-9313-02A517A310EF}"/>
          </ac:spMkLst>
        </pc:spChg>
        <pc:spChg chg="add del">
          <ac:chgData name="Yasmin  Ghassan" userId="S::pupil_yasmin_h@jgacademy.co.uk::2b6c8894-66eb-4a30-b12f-f8225da516f9" providerId="AD" clId="Web-{1FA3D3DD-F424-C115-5148-8D3EAB0B5DA2}" dt="2021-01-27T20:19:48.098" v="60"/>
          <ac:spMkLst>
            <pc:docMk/>
            <pc:sldMk cId="2781715415" sldId="264"/>
            <ac:spMk id="63" creationId="{864DE13E-58EB-4475-B79C-0D4FC651239B}"/>
          </ac:spMkLst>
        </pc:spChg>
        <pc:spChg chg="add del">
          <ac:chgData name="Yasmin  Ghassan" userId="S::pupil_yasmin_h@jgacademy.co.uk::2b6c8894-66eb-4a30-b12f-f8225da516f9" providerId="AD" clId="Web-{1FA3D3DD-F424-C115-5148-8D3EAB0B5DA2}" dt="2021-01-27T20:19:42.332" v="56"/>
          <ac:spMkLst>
            <pc:docMk/>
            <pc:sldMk cId="2781715415" sldId="264"/>
            <ac:spMk id="64" creationId="{86806086-A782-4311-A63B-1A68574D8067}"/>
          </ac:spMkLst>
        </pc:spChg>
        <pc:spChg chg="add del">
          <ac:chgData name="Yasmin  Ghassan" userId="S::pupil_yasmin_h@jgacademy.co.uk::2b6c8894-66eb-4a30-b12f-f8225da516f9" providerId="AD" clId="Web-{1FA3D3DD-F424-C115-5148-8D3EAB0B5DA2}" dt="2021-01-27T20:19:42.332" v="56"/>
          <ac:spMkLst>
            <pc:docMk/>
            <pc:sldMk cId="2781715415" sldId="264"/>
            <ac:spMk id="66" creationId="{CE71458B-DF80-43DF-9693-2EC3878ACAB5}"/>
          </ac:spMkLst>
        </pc:spChg>
        <pc:spChg chg="add del">
          <ac:chgData name="Yasmin  Ghassan" userId="S::pupil_yasmin_h@jgacademy.co.uk::2b6c8894-66eb-4a30-b12f-f8225da516f9" providerId="AD" clId="Web-{1FA3D3DD-F424-C115-5148-8D3EAB0B5DA2}" dt="2021-01-27T20:19:54.614" v="62"/>
          <ac:spMkLst>
            <pc:docMk/>
            <pc:sldMk cId="2781715415" sldId="264"/>
            <ac:spMk id="67" creationId="{2FAA70C3-2AD5-42D6-AC00-5977FEA4DA14}"/>
          </ac:spMkLst>
        </pc:spChg>
        <pc:spChg chg="add del">
          <ac:chgData name="Yasmin  Ghassan" userId="S::pupil_yasmin_h@jgacademy.co.uk::2b6c8894-66eb-4a30-b12f-f8225da516f9" providerId="AD" clId="Web-{1FA3D3DD-F424-C115-5148-8D3EAB0B5DA2}" dt="2021-01-27T20:19:42.332" v="56"/>
          <ac:spMkLst>
            <pc:docMk/>
            <pc:sldMk cId="2781715415" sldId="264"/>
            <ac:spMk id="68" creationId="{DE1994AC-22D1-4B48-9EDA-BE373E704567}"/>
          </ac:spMkLst>
        </pc:spChg>
        <pc:spChg chg="add del">
          <ac:chgData name="Yasmin  Ghassan" userId="S::pupil_yasmin_h@jgacademy.co.uk::2b6c8894-66eb-4a30-b12f-f8225da516f9" providerId="AD" clId="Web-{1FA3D3DD-F424-C115-5148-8D3EAB0B5DA2}" dt="2021-01-27T20:19:54.614" v="62"/>
          <ac:spMkLst>
            <pc:docMk/>
            <pc:sldMk cId="2781715415" sldId="264"/>
            <ac:spMk id="69" creationId="{5D1D4658-32CD-4903-BDA6-7B54EEA4ED6F}"/>
          </ac:spMkLst>
        </pc:spChg>
        <pc:spChg chg="add del">
          <ac:chgData name="Yasmin  Ghassan" userId="S::pupil_yasmin_h@jgacademy.co.uk::2b6c8894-66eb-4a30-b12f-f8225da516f9" providerId="AD" clId="Web-{1FA3D3DD-F424-C115-5148-8D3EAB0B5DA2}" dt="2021-01-27T20:19:42.332" v="56"/>
          <ac:spMkLst>
            <pc:docMk/>
            <pc:sldMk cId="2781715415" sldId="264"/>
            <ac:spMk id="70" creationId="{22220111-5018-4EB7-A38B-79BD37F7C095}"/>
          </ac:spMkLst>
        </pc:spChg>
        <pc:spChg chg="add">
          <ac:chgData name="Yasmin  Ghassan" userId="S::pupil_yasmin_h@jgacademy.co.uk::2b6c8894-66eb-4a30-b12f-f8225da516f9" providerId="AD" clId="Web-{1FA3D3DD-F424-C115-5148-8D3EAB0B5DA2}" dt="2021-01-27T20:19:54.614" v="63"/>
          <ac:spMkLst>
            <pc:docMk/>
            <pc:sldMk cId="2781715415" sldId="264"/>
            <ac:spMk id="71" creationId="{38257DC7-C8AB-454B-9095-B5BE2C910D8B}"/>
          </ac:spMkLst>
        </pc:spChg>
        <pc:picChg chg="del mod">
          <ac:chgData name="Yasmin  Ghassan" userId="S::pupil_yasmin_h@jgacademy.co.uk::2b6c8894-66eb-4a30-b12f-f8225da516f9" providerId="AD" clId="Web-{1FA3D3DD-F424-C115-5148-8D3EAB0B5DA2}" dt="2021-01-27T20:11:47.838" v="43"/>
          <ac:picMkLst>
            <pc:docMk/>
            <pc:sldMk cId="2781715415" sldId="264"/>
            <ac:picMk id="2" creationId="{CA163ECB-3277-7947-9FB2-07B6175D8E68}"/>
          </ac:picMkLst>
        </pc:picChg>
        <pc:picChg chg="add del mod">
          <ac:chgData name="Yasmin  Ghassan" userId="S::pupil_yasmin_h@jgacademy.co.uk::2b6c8894-66eb-4a30-b12f-f8225da516f9" providerId="AD" clId="Web-{1FA3D3DD-F424-C115-5148-8D3EAB0B5DA2}" dt="2021-01-27T20:11:53.338" v="46"/>
          <ac:picMkLst>
            <pc:docMk/>
            <pc:sldMk cId="2781715415" sldId="264"/>
            <ac:picMk id="3" creationId="{FC2255BD-6AC9-4BF4-980F-A8CEFFED9A57}"/>
          </ac:picMkLst>
        </pc:picChg>
        <pc:picChg chg="add del mod">
          <ac:chgData name="Yasmin  Ghassan" userId="S::pupil_yasmin_h@jgacademy.co.uk::2b6c8894-66eb-4a30-b12f-f8225da516f9" providerId="AD" clId="Web-{1FA3D3DD-F424-C115-5148-8D3EAB0B5DA2}" dt="2021-01-27T20:15:00.497" v="52"/>
          <ac:picMkLst>
            <pc:docMk/>
            <pc:sldMk cId="2781715415" sldId="264"/>
            <ac:picMk id="4" creationId="{DEE6E8BC-3C45-4A60-8A64-86F340EEDF6A}"/>
          </ac:picMkLst>
        </pc:picChg>
        <pc:picChg chg="mod ord">
          <ac:chgData name="Yasmin  Ghassan" userId="S::pupil_yasmin_h@jgacademy.co.uk::2b6c8894-66eb-4a30-b12f-f8225da516f9" providerId="AD" clId="Web-{1FA3D3DD-F424-C115-5148-8D3EAB0B5DA2}" dt="2021-01-27T20:19:54.614" v="63"/>
          <ac:picMkLst>
            <pc:docMk/>
            <pc:sldMk cId="2781715415" sldId="264"/>
            <ac:picMk id="5" creationId="{0AD7322E-33E1-4EA2-8D67-D92F5858417A}"/>
          </ac:picMkLst>
        </pc:picChg>
        <pc:picChg chg="add mod">
          <ac:chgData name="Yasmin  Ghassan" userId="S::pupil_yasmin_h@jgacademy.co.uk::2b6c8894-66eb-4a30-b12f-f8225da516f9" providerId="AD" clId="Web-{1FA3D3DD-F424-C115-5148-8D3EAB0B5DA2}" dt="2021-01-27T20:20:24.724" v="64" actId="14100"/>
          <ac:picMkLst>
            <pc:docMk/>
            <pc:sldMk cId="2781715415" sldId="264"/>
            <ac:picMk id="6" creationId="{B36D4964-3E0C-4E8E-AD37-2B285E8B9B66}"/>
          </ac:picMkLst>
        </pc:picChg>
        <pc:cxnChg chg="add del">
          <ac:chgData name="Yasmin  Ghassan" userId="S::pupil_yasmin_h@jgacademy.co.uk::2b6c8894-66eb-4a30-b12f-f8225da516f9" providerId="AD" clId="Web-{1FA3D3DD-F424-C115-5148-8D3EAB0B5DA2}" dt="2021-01-27T20:19:48.098" v="60"/>
          <ac:cxnSpMkLst>
            <pc:docMk/>
            <pc:sldMk cId="2781715415" sldId="264"/>
            <ac:cxnSpMk id="65" creationId="{02E9B2EE-76CA-47F3-9977-3F2FCB7FD252}"/>
          </ac:cxnSpMkLst>
        </pc:cxnChg>
      </pc:sldChg>
      <pc:sldChg chg="modSp">
        <pc:chgData name="Yasmin  Ghassan" userId="S::pupil_yasmin_h@jgacademy.co.uk::2b6c8894-66eb-4a30-b12f-f8225da516f9" providerId="AD" clId="Web-{1FA3D3DD-F424-C115-5148-8D3EAB0B5DA2}" dt="2021-01-27T17:24:48.971" v="30" actId="20577"/>
        <pc:sldMkLst>
          <pc:docMk/>
          <pc:sldMk cId="2166740538" sldId="265"/>
        </pc:sldMkLst>
        <pc:spChg chg="mod">
          <ac:chgData name="Yasmin  Ghassan" userId="S::pupil_yasmin_h@jgacademy.co.uk::2b6c8894-66eb-4a30-b12f-f8225da516f9" providerId="AD" clId="Web-{1FA3D3DD-F424-C115-5148-8D3EAB0B5DA2}" dt="2021-01-27T17:24:48.971" v="30" actId="20577"/>
          <ac:spMkLst>
            <pc:docMk/>
            <pc:sldMk cId="2166740538" sldId="265"/>
            <ac:spMk id="2" creationId="{00000000-0000-0000-0000-000000000000}"/>
          </ac:spMkLst>
        </pc:spChg>
      </pc:sldChg>
      <pc:sldChg chg="addSp modSp">
        <pc:chgData name="Yasmin  Ghassan" userId="S::pupil_yasmin_h@jgacademy.co.uk::2b6c8894-66eb-4a30-b12f-f8225da516f9" providerId="AD" clId="Web-{1FA3D3DD-F424-C115-5148-8D3EAB0B5DA2}" dt="2021-01-27T20:28:56.249" v="340" actId="20577"/>
        <pc:sldMkLst>
          <pc:docMk/>
          <pc:sldMk cId="2531075999" sldId="266"/>
        </pc:sldMkLst>
        <pc:spChg chg="mod">
          <ac:chgData name="Yasmin  Ghassan" userId="S::pupil_yasmin_h@jgacademy.co.uk::2b6c8894-66eb-4a30-b12f-f8225da516f9" providerId="AD" clId="Web-{1FA3D3DD-F424-C115-5148-8D3EAB0B5DA2}" dt="2021-01-27T17:23:28.345" v="16" actId="20577"/>
          <ac:spMkLst>
            <pc:docMk/>
            <pc:sldMk cId="2531075999" sldId="266"/>
            <ac:spMk id="2" creationId="{53533A15-9647-4FD0-A9B2-954B032AE28C}"/>
          </ac:spMkLst>
        </pc:spChg>
        <pc:spChg chg="add mod">
          <ac:chgData name="Yasmin  Ghassan" userId="S::pupil_yasmin_h@jgacademy.co.uk::2b6c8894-66eb-4a30-b12f-f8225da516f9" providerId="AD" clId="Web-{1FA3D3DD-F424-C115-5148-8D3EAB0B5DA2}" dt="2021-01-27T20:28:56.249" v="340" actId="20577"/>
          <ac:spMkLst>
            <pc:docMk/>
            <pc:sldMk cId="2531075999" sldId="266"/>
            <ac:spMk id="4" creationId="{D9F7B3F9-FBFD-41FA-8051-DF36CA7C7F0A}"/>
          </ac:spMkLst>
        </pc:spChg>
        <pc:spChg chg="mod">
          <ac:chgData name="Yasmin  Ghassan" userId="S::pupil_yasmin_h@jgacademy.co.uk::2b6c8894-66eb-4a30-b12f-f8225da516f9" providerId="AD" clId="Web-{1FA3D3DD-F424-C115-5148-8D3EAB0B5DA2}" dt="2021-01-27T20:26:59.840" v="211" actId="20577"/>
          <ac:spMkLst>
            <pc:docMk/>
            <pc:sldMk cId="2531075999" sldId="266"/>
            <ac:spMk id="41" creationId="{A50467AE-12DB-4D65-8076-D8FBCF27F2B1}"/>
          </ac:spMkLst>
        </pc:spChg>
      </pc:sldChg>
    </pc:docChg>
  </pc:docChgLst>
  <pc:docChgLst>
    <pc:chgData name="Yasmin  Ghassan" userId="S::pupil_yasmin_h@jgacademy.co.uk::2b6c8894-66eb-4a30-b12f-f8225da516f9" providerId="AD" clId="Web-{57BCDB28-C2A6-BD9E-7FA6-AF0FC326DC14}"/>
    <pc:docChg chg="modSld">
      <pc:chgData name="Yasmin  Ghassan" userId="S::pupil_yasmin_h@jgacademy.co.uk::2b6c8894-66eb-4a30-b12f-f8225da516f9" providerId="AD" clId="Web-{57BCDB28-C2A6-BD9E-7FA6-AF0FC326DC14}" dt="2021-01-30T11:23:40.261" v="53" actId="20577"/>
      <pc:docMkLst>
        <pc:docMk/>
      </pc:docMkLst>
      <pc:sldChg chg="modSp">
        <pc:chgData name="Yasmin  Ghassan" userId="S::pupil_yasmin_h@jgacademy.co.uk::2b6c8894-66eb-4a30-b12f-f8225da516f9" providerId="AD" clId="Web-{57BCDB28-C2A6-BD9E-7FA6-AF0FC326DC14}" dt="2021-01-30T11:23:40.261" v="53" actId="20577"/>
        <pc:sldMkLst>
          <pc:docMk/>
          <pc:sldMk cId="1816656079" sldId="270"/>
        </pc:sldMkLst>
        <pc:spChg chg="mod">
          <ac:chgData name="Yasmin  Ghassan" userId="S::pupil_yasmin_h@jgacademy.co.uk::2b6c8894-66eb-4a30-b12f-f8225da516f9" providerId="AD" clId="Web-{57BCDB28-C2A6-BD9E-7FA6-AF0FC326DC14}" dt="2021-01-30T11:23:40.261" v="53" actId="20577"/>
          <ac:spMkLst>
            <pc:docMk/>
            <pc:sldMk cId="1816656079" sldId="270"/>
            <ac:spMk id="3" creationId="{854158BE-C575-422C-822D-FB171C86E3AB}"/>
          </ac:spMkLst>
        </pc:spChg>
      </pc:sldChg>
    </pc:docChg>
  </pc:docChgLst>
  <pc:docChgLst>
    <pc:chgData name="Yasmin  Ghassan" userId="S::pupil_yasmin_h@jgacademy.co.uk::2b6c8894-66eb-4a30-b12f-f8225da516f9" providerId="AD" clId="Web-{1674B08A-4AC2-3C16-0666-6610604F34EA}"/>
    <pc:docChg chg="modSld">
      <pc:chgData name="Yasmin  Ghassan" userId="S::pupil_yasmin_h@jgacademy.co.uk::2b6c8894-66eb-4a30-b12f-f8225da516f9" providerId="AD" clId="Web-{1674B08A-4AC2-3C16-0666-6610604F34EA}" dt="2021-01-26T20:38:38.603" v="152" actId="14100"/>
      <pc:docMkLst>
        <pc:docMk/>
      </pc:docMkLst>
      <pc:sldChg chg="modSp">
        <pc:chgData name="Yasmin  Ghassan" userId="S::pupil_yasmin_h@jgacademy.co.uk::2b6c8894-66eb-4a30-b12f-f8225da516f9" providerId="AD" clId="Web-{1674B08A-4AC2-3C16-0666-6610604F34EA}" dt="2021-01-26T20:38:38.603" v="152" actId="14100"/>
        <pc:sldMkLst>
          <pc:docMk/>
          <pc:sldMk cId="2531075999" sldId="266"/>
        </pc:sldMkLst>
        <pc:spChg chg="mod">
          <ac:chgData name="Yasmin  Ghassan" userId="S::pupil_yasmin_h@jgacademy.co.uk::2b6c8894-66eb-4a30-b12f-f8225da516f9" providerId="AD" clId="Web-{1674B08A-4AC2-3C16-0666-6610604F34EA}" dt="2021-01-26T20:36:43.694" v="151" actId="1076"/>
          <ac:spMkLst>
            <pc:docMk/>
            <pc:sldMk cId="2531075999" sldId="266"/>
            <ac:spMk id="3" creationId="{37F8870E-CC09-43EC-889B-DA4ACE7887D5}"/>
          </ac:spMkLst>
        </pc:spChg>
        <pc:spChg chg="mod">
          <ac:chgData name="Yasmin  Ghassan" userId="S::pupil_yasmin_h@jgacademy.co.uk::2b6c8894-66eb-4a30-b12f-f8225da516f9" providerId="AD" clId="Web-{1674B08A-4AC2-3C16-0666-6610604F34EA}" dt="2021-01-26T20:38:38.603" v="152" actId="14100"/>
          <ac:spMkLst>
            <pc:docMk/>
            <pc:sldMk cId="2531075999" sldId="266"/>
            <ac:spMk id="41" creationId="{A50467AE-12DB-4D65-8076-D8FBCF27F2B1}"/>
          </ac:spMkLst>
        </pc:spChg>
      </pc:sldChg>
    </pc:docChg>
  </pc:docChgLst>
  <pc:docChgLst>
    <pc:chgData name="Yasmin  Ghassan" userId="S::pupil_yasmin_h@jgacademy.co.uk::2b6c8894-66eb-4a30-b12f-f8225da516f9" providerId="AD" clId="Web-{285B2BEB-805B-C578-819F-FA60F96E1B2F}"/>
    <pc:docChg chg="modSld">
      <pc:chgData name="Yasmin  Ghassan" userId="S::pupil_yasmin_h@jgacademy.co.uk::2b6c8894-66eb-4a30-b12f-f8225da516f9" providerId="AD" clId="Web-{285B2BEB-805B-C578-819F-FA60F96E1B2F}" dt="2021-01-30T13:40:44.503" v="8" actId="1076"/>
      <pc:docMkLst>
        <pc:docMk/>
      </pc:docMkLst>
      <pc:sldChg chg="modSp">
        <pc:chgData name="Yasmin  Ghassan" userId="S::pupil_yasmin_h@jgacademy.co.uk::2b6c8894-66eb-4a30-b12f-f8225da516f9" providerId="AD" clId="Web-{285B2BEB-805B-C578-819F-FA60F96E1B2F}" dt="2021-01-30T13:40:44.503" v="8" actId="1076"/>
        <pc:sldMkLst>
          <pc:docMk/>
          <pc:sldMk cId="443109575" sldId="259"/>
        </pc:sldMkLst>
        <pc:spChg chg="mod">
          <ac:chgData name="Yasmin  Ghassan" userId="S::pupil_yasmin_h@jgacademy.co.uk::2b6c8894-66eb-4a30-b12f-f8225da516f9" providerId="AD" clId="Web-{285B2BEB-805B-C578-819F-FA60F96E1B2F}" dt="2021-01-30T13:40:44.503" v="8" actId="1076"/>
          <ac:spMkLst>
            <pc:docMk/>
            <pc:sldMk cId="443109575" sldId="259"/>
            <ac:spMk id="2" creationId="{3036BF37-42D1-4386-9DFC-FFD3631A9729}"/>
          </ac:spMkLst>
        </pc:spChg>
      </pc:sldChg>
      <pc:sldChg chg="modSp">
        <pc:chgData name="Yasmin  Ghassan" userId="S::pupil_yasmin_h@jgacademy.co.uk::2b6c8894-66eb-4a30-b12f-f8225da516f9" providerId="AD" clId="Web-{285B2BEB-805B-C578-819F-FA60F96E1B2F}" dt="2021-01-30T13:40:21.955" v="2" actId="20577"/>
        <pc:sldMkLst>
          <pc:docMk/>
          <pc:sldMk cId="898257775" sldId="262"/>
        </pc:sldMkLst>
        <pc:spChg chg="mod">
          <ac:chgData name="Yasmin  Ghassan" userId="S::pupil_yasmin_h@jgacademy.co.uk::2b6c8894-66eb-4a30-b12f-f8225da516f9" providerId="AD" clId="Web-{285B2BEB-805B-C578-819F-FA60F96E1B2F}" dt="2021-01-30T13:40:21.955" v="2" actId="20577"/>
          <ac:spMkLst>
            <pc:docMk/>
            <pc:sldMk cId="898257775" sldId="262"/>
            <ac:spMk id="6" creationId="{CA838A49-F8BC-4C4C-8CF3-38A90F44F84C}"/>
          </ac:spMkLst>
        </pc:spChg>
      </pc:sldChg>
    </pc:docChg>
  </pc:docChgLst>
  <pc:docChgLst>
    <pc:chgData name="Yasmin  Ghassan" userId="S::pupil_yasmin_h@jgacademy.co.uk::2b6c8894-66eb-4a30-b12f-f8225da516f9" providerId="AD" clId="Web-{578B6AFB-9E75-FC51-1282-44064A3A5754}"/>
    <pc:docChg chg="modSld">
      <pc:chgData name="Yasmin  Ghassan" userId="S::pupil_yasmin_h@jgacademy.co.uk::2b6c8894-66eb-4a30-b12f-f8225da516f9" providerId="AD" clId="Web-{578B6AFB-9E75-FC51-1282-44064A3A5754}" dt="2021-01-28T13:01:14.741" v="89"/>
      <pc:docMkLst>
        <pc:docMk/>
      </pc:docMkLst>
      <pc:sldChg chg="modSp">
        <pc:chgData name="Yasmin  Ghassan" userId="S::pupil_yasmin_h@jgacademy.co.uk::2b6c8894-66eb-4a30-b12f-f8225da516f9" providerId="AD" clId="Web-{578B6AFB-9E75-FC51-1282-44064A3A5754}" dt="2021-01-28T12:47:37.532" v="17" actId="1076"/>
        <pc:sldMkLst>
          <pc:docMk/>
          <pc:sldMk cId="2853693854" sldId="258"/>
        </pc:sldMkLst>
        <pc:picChg chg="mod">
          <ac:chgData name="Yasmin  Ghassan" userId="S::pupil_yasmin_h@jgacademy.co.uk::2b6c8894-66eb-4a30-b12f-f8225da516f9" providerId="AD" clId="Web-{578B6AFB-9E75-FC51-1282-44064A3A5754}" dt="2021-01-28T12:47:37.532" v="17" actId="1076"/>
          <ac:picMkLst>
            <pc:docMk/>
            <pc:sldMk cId="2853693854" sldId="258"/>
            <ac:picMk id="5" creationId="{A371669B-1E65-4BB9-A63D-EAF19788D313}"/>
          </ac:picMkLst>
        </pc:picChg>
      </pc:sldChg>
      <pc:sldChg chg="addSp delSp modSp">
        <pc:chgData name="Yasmin  Ghassan" userId="S::pupil_yasmin_h@jgacademy.co.uk::2b6c8894-66eb-4a30-b12f-f8225da516f9" providerId="AD" clId="Web-{578B6AFB-9E75-FC51-1282-44064A3A5754}" dt="2021-01-28T13:01:14.741" v="89"/>
        <pc:sldMkLst>
          <pc:docMk/>
          <pc:sldMk cId="2781715415" sldId="264"/>
        </pc:sldMkLst>
        <pc:spChg chg="add del">
          <ac:chgData name="Yasmin  Ghassan" userId="S::pupil_yasmin_h@jgacademy.co.uk::2b6c8894-66eb-4a30-b12f-f8225da516f9" providerId="AD" clId="Web-{578B6AFB-9E75-FC51-1282-44064A3A5754}" dt="2021-01-28T12:45:36.455" v="5"/>
          <ac:spMkLst>
            <pc:docMk/>
            <pc:sldMk cId="2781715415" sldId="264"/>
            <ac:spMk id="71" creationId="{38257DC7-C8AB-454B-9095-B5BE2C910D8B}"/>
          </ac:spMkLst>
        </pc:spChg>
        <pc:spChg chg="add del">
          <ac:chgData name="Yasmin  Ghassan" userId="S::pupil_yasmin_h@jgacademy.co.uk::2b6c8894-66eb-4a30-b12f-f8225da516f9" providerId="AD" clId="Web-{578B6AFB-9E75-FC51-1282-44064A3A5754}" dt="2021-01-28T12:46:38.033" v="16"/>
          <ac:spMkLst>
            <pc:docMk/>
            <pc:sldMk cId="2781715415" sldId="264"/>
            <ac:spMk id="73" creationId="{57845966-6EFC-468A-9CC7-BAB4B95854E7}"/>
          </ac:spMkLst>
        </pc:spChg>
        <pc:spChg chg="add del">
          <ac:chgData name="Yasmin  Ghassan" userId="S::pupil_yasmin_h@jgacademy.co.uk::2b6c8894-66eb-4a30-b12f-f8225da516f9" providerId="AD" clId="Web-{578B6AFB-9E75-FC51-1282-44064A3A5754}" dt="2021-01-28T12:45:36.424" v="4"/>
          <ac:spMkLst>
            <pc:docMk/>
            <pc:sldMk cId="2781715415" sldId="264"/>
            <ac:spMk id="76" creationId="{42A4FC2C-047E-45A5-965D-8E1E3BF09BC6}"/>
          </ac:spMkLst>
        </pc:spChg>
        <pc:spChg chg="add del">
          <ac:chgData name="Yasmin  Ghassan" userId="S::pupil_yasmin_h@jgacademy.co.uk::2b6c8894-66eb-4a30-b12f-f8225da516f9" providerId="AD" clId="Web-{578B6AFB-9E75-FC51-1282-44064A3A5754}" dt="2021-01-28T12:46:38.033" v="16"/>
          <ac:spMkLst>
            <pc:docMk/>
            <pc:sldMk cId="2781715415" sldId="264"/>
            <ac:spMk id="80" creationId="{ADAD1991-FFD1-4E94-ABAB-7560D33008E4}"/>
          </ac:spMkLst>
        </pc:spChg>
        <pc:spChg chg="add del">
          <ac:chgData name="Yasmin  Ghassan" userId="S::pupil_yasmin_h@jgacademy.co.uk::2b6c8894-66eb-4a30-b12f-f8225da516f9" providerId="AD" clId="Web-{578B6AFB-9E75-FC51-1282-44064A3A5754}" dt="2021-01-28T12:45:52.283" v="11"/>
          <ac:spMkLst>
            <pc:docMk/>
            <pc:sldMk cId="2781715415" sldId="264"/>
            <ac:spMk id="82" creationId="{8950AD4C-6AF3-49F8-94E1-DBCAFB39478B}"/>
          </ac:spMkLst>
        </pc:spChg>
        <pc:spChg chg="add del">
          <ac:chgData name="Yasmin  Ghassan" userId="S::pupil_yasmin_h@jgacademy.co.uk::2b6c8894-66eb-4a30-b12f-f8225da516f9" providerId="AD" clId="Web-{578B6AFB-9E75-FC51-1282-44064A3A5754}" dt="2021-01-28T12:46:05.721" v="13"/>
          <ac:spMkLst>
            <pc:docMk/>
            <pc:sldMk cId="2781715415" sldId="264"/>
            <ac:spMk id="83" creationId="{57845966-6EFC-468A-9CC7-BAB4B95854E7}"/>
          </ac:spMkLst>
        </pc:spChg>
        <pc:spChg chg="add del">
          <ac:chgData name="Yasmin  Ghassan" userId="S::pupil_yasmin_h@jgacademy.co.uk::2b6c8894-66eb-4a30-b12f-f8225da516f9" providerId="AD" clId="Web-{578B6AFB-9E75-FC51-1282-44064A3A5754}" dt="2021-01-28T12:45:49.096" v="9"/>
          <ac:spMkLst>
            <pc:docMk/>
            <pc:sldMk cId="2781715415" sldId="264"/>
            <ac:spMk id="85" creationId="{B670DBD5-770C-4383-9F54-5B86E86BD5BB}"/>
          </ac:spMkLst>
        </pc:spChg>
        <pc:spChg chg="add del">
          <ac:chgData name="Yasmin  Ghassan" userId="S::pupil_yasmin_h@jgacademy.co.uk::2b6c8894-66eb-4a30-b12f-f8225da516f9" providerId="AD" clId="Web-{578B6AFB-9E75-FC51-1282-44064A3A5754}" dt="2021-01-28T12:46:05.721" v="13"/>
          <ac:spMkLst>
            <pc:docMk/>
            <pc:sldMk cId="2781715415" sldId="264"/>
            <ac:spMk id="86" creationId="{ADAD1991-FFD1-4E94-ABAB-7560D33008E4}"/>
          </ac:spMkLst>
        </pc:spChg>
        <pc:spChg chg="add del">
          <ac:chgData name="Yasmin  Ghassan" userId="S::pupil_yasmin_h@jgacademy.co.uk::2b6c8894-66eb-4a30-b12f-f8225da516f9" providerId="AD" clId="Web-{578B6AFB-9E75-FC51-1282-44064A3A5754}" dt="2021-01-28T12:45:52.283" v="11"/>
          <ac:spMkLst>
            <pc:docMk/>
            <pc:sldMk cId="2781715415" sldId="264"/>
            <ac:spMk id="87" creationId="{DEAEE08D-A745-4391-9073-9E99767E09D4}"/>
          </ac:spMkLst>
        </pc:spChg>
        <pc:spChg chg="add del">
          <ac:chgData name="Yasmin  Ghassan" userId="S::pupil_yasmin_h@jgacademy.co.uk::2b6c8894-66eb-4a30-b12f-f8225da516f9" providerId="AD" clId="Web-{578B6AFB-9E75-FC51-1282-44064A3A5754}" dt="2021-01-28T12:46:38.017" v="15"/>
          <ac:spMkLst>
            <pc:docMk/>
            <pc:sldMk cId="2781715415" sldId="264"/>
            <ac:spMk id="88" creationId="{B670DBD5-770C-4383-9F54-5B86E86BD5BB}"/>
          </ac:spMkLst>
        </pc:spChg>
        <pc:spChg chg="add del">
          <ac:chgData name="Yasmin  Ghassan" userId="S::pupil_yasmin_h@jgacademy.co.uk::2b6c8894-66eb-4a30-b12f-f8225da516f9" providerId="AD" clId="Web-{578B6AFB-9E75-FC51-1282-44064A3A5754}" dt="2021-01-28T12:45:52.283" v="11"/>
          <ac:spMkLst>
            <pc:docMk/>
            <pc:sldMk cId="2781715415" sldId="264"/>
            <ac:spMk id="89" creationId="{7E862DF0-097D-4BBD-A1A1-35B522C5EB97}"/>
          </ac:spMkLst>
        </pc:spChg>
        <pc:spChg chg="add del">
          <ac:chgData name="Yasmin  Ghassan" userId="S::pupil_yasmin_h@jgacademy.co.uk::2b6c8894-66eb-4a30-b12f-f8225da516f9" providerId="AD" clId="Web-{578B6AFB-9E75-FC51-1282-44064A3A5754}" dt="2021-01-28T12:48:21.719" v="26"/>
          <ac:spMkLst>
            <pc:docMk/>
            <pc:sldMk cId="2781715415" sldId="264"/>
            <ac:spMk id="90" creationId="{57845966-6EFC-468A-9CC7-BAB4B95854E7}"/>
          </ac:spMkLst>
        </pc:spChg>
        <pc:spChg chg="add del">
          <ac:chgData name="Yasmin  Ghassan" userId="S::pupil_yasmin_h@jgacademy.co.uk::2b6c8894-66eb-4a30-b12f-f8225da516f9" providerId="AD" clId="Web-{578B6AFB-9E75-FC51-1282-44064A3A5754}" dt="2021-01-28T12:48:21.719" v="26"/>
          <ac:spMkLst>
            <pc:docMk/>
            <pc:sldMk cId="2781715415" sldId="264"/>
            <ac:spMk id="92" creationId="{ADAD1991-FFD1-4E94-ABAB-7560D33008E4}"/>
          </ac:spMkLst>
        </pc:spChg>
        <pc:spChg chg="add del">
          <ac:chgData name="Yasmin  Ghassan" userId="S::pupil_yasmin_h@jgacademy.co.uk::2b6c8894-66eb-4a30-b12f-f8225da516f9" providerId="AD" clId="Web-{578B6AFB-9E75-FC51-1282-44064A3A5754}" dt="2021-01-28T12:48:17.453" v="23"/>
          <ac:spMkLst>
            <pc:docMk/>
            <pc:sldMk cId="2781715415" sldId="264"/>
            <ac:spMk id="94" creationId="{039DB30E-C3ED-4CEE-9F6D-2C7541F30D94}"/>
          </ac:spMkLst>
        </pc:spChg>
        <pc:spChg chg="add del">
          <ac:chgData name="Yasmin  Ghassan" userId="S::pupil_yasmin_h@jgacademy.co.uk::2b6c8894-66eb-4a30-b12f-f8225da516f9" providerId="AD" clId="Web-{578B6AFB-9E75-FC51-1282-44064A3A5754}" dt="2021-01-28T12:48:21.719" v="25"/>
          <ac:spMkLst>
            <pc:docMk/>
            <pc:sldMk cId="2781715415" sldId="264"/>
            <ac:spMk id="95" creationId="{2FAA70C3-2AD5-42D6-AC00-5977FEA4DA14}"/>
          </ac:spMkLst>
        </pc:spChg>
        <pc:spChg chg="add del">
          <ac:chgData name="Yasmin  Ghassan" userId="S::pupil_yasmin_h@jgacademy.co.uk::2b6c8894-66eb-4a30-b12f-f8225da516f9" providerId="AD" clId="Web-{578B6AFB-9E75-FC51-1282-44064A3A5754}" dt="2021-01-28T12:48:21.719" v="25"/>
          <ac:spMkLst>
            <pc:docMk/>
            <pc:sldMk cId="2781715415" sldId="264"/>
            <ac:spMk id="96" creationId="{5D1D4658-32CD-4903-BDA6-7B54EEA4ED6F}"/>
          </ac:spMkLst>
        </pc:spChg>
        <pc:spChg chg="add del">
          <ac:chgData name="Yasmin  Ghassan" userId="S::pupil_yasmin_h@jgacademy.co.uk::2b6c8894-66eb-4a30-b12f-f8225da516f9" providerId="AD" clId="Web-{578B6AFB-9E75-FC51-1282-44064A3A5754}" dt="2021-01-28T12:48:05.594" v="21"/>
          <ac:spMkLst>
            <pc:docMk/>
            <pc:sldMk cId="2781715415" sldId="264"/>
            <ac:spMk id="97" creationId="{7AA67C3D-6D28-4C64-81F8-295FC9396EB6}"/>
          </ac:spMkLst>
        </pc:spChg>
        <pc:spChg chg="add del">
          <ac:chgData name="Yasmin  Ghassan" userId="S::pupil_yasmin_h@jgacademy.co.uk::2b6c8894-66eb-4a30-b12f-f8225da516f9" providerId="AD" clId="Web-{578B6AFB-9E75-FC51-1282-44064A3A5754}" dt="2021-01-28T13:01:14.741" v="89"/>
          <ac:spMkLst>
            <pc:docMk/>
            <pc:sldMk cId="2781715415" sldId="264"/>
            <ac:spMk id="98" creationId="{039DB30E-C3ED-4CEE-9F6D-2C7541F30D94}"/>
          </ac:spMkLst>
        </pc:spChg>
        <pc:spChg chg="add del">
          <ac:chgData name="Yasmin  Ghassan" userId="S::pupil_yasmin_h@jgacademy.co.uk::2b6c8894-66eb-4a30-b12f-f8225da516f9" providerId="AD" clId="Web-{578B6AFB-9E75-FC51-1282-44064A3A5754}" dt="2021-01-28T12:48:05.594" v="21"/>
          <ac:spMkLst>
            <pc:docMk/>
            <pc:sldMk cId="2781715415" sldId="264"/>
            <ac:spMk id="99" creationId="{8DBEAE55-3EA1-41D7-A212-5F7D8986C1F2}"/>
          </ac:spMkLst>
        </pc:spChg>
        <pc:spChg chg="add del">
          <ac:chgData name="Yasmin  Ghassan" userId="S::pupil_yasmin_h@jgacademy.co.uk::2b6c8894-66eb-4a30-b12f-f8225da516f9" providerId="AD" clId="Web-{578B6AFB-9E75-FC51-1282-44064A3A5754}" dt="2021-01-28T13:01:11.241" v="86"/>
          <ac:spMkLst>
            <pc:docMk/>
            <pc:sldMk cId="2781715415" sldId="264"/>
            <ac:spMk id="100" creationId="{57845966-6EFC-468A-9CC7-BAB4B95854E7}"/>
          </ac:spMkLst>
        </pc:spChg>
        <pc:spChg chg="add del">
          <ac:chgData name="Yasmin  Ghassan" userId="S::pupil_yasmin_h@jgacademy.co.uk::2b6c8894-66eb-4a30-b12f-f8225da516f9" providerId="AD" clId="Web-{578B6AFB-9E75-FC51-1282-44064A3A5754}" dt="2021-01-28T12:48:05.594" v="21"/>
          <ac:spMkLst>
            <pc:docMk/>
            <pc:sldMk cId="2781715415" sldId="264"/>
            <ac:spMk id="101" creationId="{CFC5F0E7-644F-4101-BE72-12825CF537E7}"/>
          </ac:spMkLst>
        </pc:spChg>
        <pc:spChg chg="add del">
          <ac:chgData name="Yasmin  Ghassan" userId="S::pupil_yasmin_h@jgacademy.co.uk::2b6c8894-66eb-4a30-b12f-f8225da516f9" providerId="AD" clId="Web-{578B6AFB-9E75-FC51-1282-44064A3A5754}" dt="2021-01-28T12:48:05.594" v="21"/>
          <ac:spMkLst>
            <pc:docMk/>
            <pc:sldMk cId="2781715415" sldId="264"/>
            <ac:spMk id="103" creationId="{74283919-7E00-4FC2-BFC9-3F56E58808F7}"/>
          </ac:spMkLst>
        </pc:spChg>
        <pc:spChg chg="add del">
          <ac:chgData name="Yasmin  Ghassan" userId="S::pupil_yasmin_h@jgacademy.co.uk::2b6c8894-66eb-4a30-b12f-f8225da516f9" providerId="AD" clId="Web-{578B6AFB-9E75-FC51-1282-44064A3A5754}" dt="2021-01-28T13:01:14.710" v="88"/>
          <ac:spMkLst>
            <pc:docMk/>
            <pc:sldMk cId="2781715415" sldId="264"/>
            <ac:spMk id="104" creationId="{C3862298-AF85-4572-BED3-52E573EBD410}"/>
          </ac:spMkLst>
        </pc:spChg>
        <pc:spChg chg="add del">
          <ac:chgData name="Yasmin  Ghassan" userId="S::pupil_yasmin_h@jgacademy.co.uk::2b6c8894-66eb-4a30-b12f-f8225da516f9" providerId="AD" clId="Web-{578B6AFB-9E75-FC51-1282-44064A3A5754}" dt="2021-01-28T12:48:05.594" v="21"/>
          <ac:spMkLst>
            <pc:docMk/>
            <pc:sldMk cId="2781715415" sldId="264"/>
            <ac:spMk id="105" creationId="{2217FF4A-5EDF-43B7-90EE-BDD9F1E9EAC2}"/>
          </ac:spMkLst>
        </pc:spChg>
        <pc:spChg chg="add del">
          <ac:chgData name="Yasmin  Ghassan" userId="S::pupil_yasmin_h@jgacademy.co.uk::2b6c8894-66eb-4a30-b12f-f8225da516f9" providerId="AD" clId="Web-{578B6AFB-9E75-FC51-1282-44064A3A5754}" dt="2021-01-28T13:01:14.710" v="88"/>
          <ac:spMkLst>
            <pc:docMk/>
            <pc:sldMk cId="2781715415" sldId="264"/>
            <ac:spMk id="106" creationId="{03E485DD-0C12-45BC-A361-28152A03BB93}"/>
          </ac:spMkLst>
        </pc:spChg>
        <pc:spChg chg="add del">
          <ac:chgData name="Yasmin  Ghassan" userId="S::pupil_yasmin_h@jgacademy.co.uk::2b6c8894-66eb-4a30-b12f-f8225da516f9" providerId="AD" clId="Web-{578B6AFB-9E75-FC51-1282-44064A3A5754}" dt="2021-01-28T13:01:11.241" v="86"/>
          <ac:spMkLst>
            <pc:docMk/>
            <pc:sldMk cId="2781715415" sldId="264"/>
            <ac:spMk id="107" creationId="{ADAD1991-FFD1-4E94-ABAB-7560D33008E4}"/>
          </ac:spMkLst>
        </pc:spChg>
        <pc:spChg chg="add del">
          <ac:chgData name="Yasmin  Ghassan" userId="S::pupil_yasmin_h@jgacademy.co.uk::2b6c8894-66eb-4a30-b12f-f8225da516f9" providerId="AD" clId="Web-{578B6AFB-9E75-FC51-1282-44064A3A5754}" dt="2021-01-28T13:01:14.710" v="88"/>
          <ac:spMkLst>
            <pc:docMk/>
            <pc:sldMk cId="2781715415" sldId="264"/>
            <ac:spMk id="108" creationId="{6D6B998F-CA62-4EE6-B7E7-046377D4F7EF}"/>
          </ac:spMkLst>
        </pc:spChg>
        <pc:spChg chg="add">
          <ac:chgData name="Yasmin  Ghassan" userId="S::pupil_yasmin_h@jgacademy.co.uk::2b6c8894-66eb-4a30-b12f-f8225da516f9" providerId="AD" clId="Web-{578B6AFB-9E75-FC51-1282-44064A3A5754}" dt="2021-01-28T13:01:14.741" v="89"/>
          <ac:spMkLst>
            <pc:docMk/>
            <pc:sldMk cId="2781715415" sldId="264"/>
            <ac:spMk id="109" creationId="{57845966-6EFC-468A-9CC7-BAB4B95854E7}"/>
          </ac:spMkLst>
        </pc:spChg>
        <pc:spChg chg="add">
          <ac:chgData name="Yasmin  Ghassan" userId="S::pupil_yasmin_h@jgacademy.co.uk::2b6c8894-66eb-4a30-b12f-f8225da516f9" providerId="AD" clId="Web-{578B6AFB-9E75-FC51-1282-44064A3A5754}" dt="2021-01-28T13:01:14.741" v="89"/>
          <ac:spMkLst>
            <pc:docMk/>
            <pc:sldMk cId="2781715415" sldId="264"/>
            <ac:spMk id="111" creationId="{ADAD1991-FFD1-4E94-ABAB-7560D33008E4}"/>
          </ac:spMkLst>
        </pc:spChg>
        <pc:picChg chg="add del mod">
          <ac:chgData name="Yasmin  Ghassan" userId="S::pupil_yasmin_h@jgacademy.co.uk::2b6c8894-66eb-4a30-b12f-f8225da516f9" providerId="AD" clId="Web-{578B6AFB-9E75-FC51-1282-44064A3A5754}" dt="2021-01-28T12:59:26.711" v="66"/>
          <ac:picMkLst>
            <pc:docMk/>
            <pc:sldMk cId="2781715415" sldId="264"/>
            <ac:picMk id="2" creationId="{8B7CB860-F0BF-490A-A648-8EF4EF097D19}"/>
          </ac:picMkLst>
        </pc:picChg>
        <pc:picChg chg="add mod modCrop">
          <ac:chgData name="Yasmin  Ghassan" userId="S::pupil_yasmin_h@jgacademy.co.uk::2b6c8894-66eb-4a30-b12f-f8225da516f9" providerId="AD" clId="Web-{578B6AFB-9E75-FC51-1282-44064A3A5754}" dt="2021-01-28T13:01:14.741" v="89"/>
          <ac:picMkLst>
            <pc:docMk/>
            <pc:sldMk cId="2781715415" sldId="264"/>
            <ac:picMk id="3" creationId="{C4F65F1A-0F80-4A71-B93B-A8CE9F7D95D0}"/>
          </ac:picMkLst>
        </pc:picChg>
        <pc:picChg chg="del">
          <ac:chgData name="Yasmin  Ghassan" userId="S::pupil_yasmin_h@jgacademy.co.uk::2b6c8894-66eb-4a30-b12f-f8225da516f9" providerId="AD" clId="Web-{578B6AFB-9E75-FC51-1282-44064A3A5754}" dt="2021-01-28T12:45:00.331" v="1"/>
          <ac:picMkLst>
            <pc:docMk/>
            <pc:sldMk cId="2781715415" sldId="264"/>
            <ac:picMk id="5" creationId="{0AD7322E-33E1-4EA2-8D67-D92F5858417A}"/>
          </ac:picMkLst>
        </pc:picChg>
        <pc:picChg chg="del mod ord">
          <ac:chgData name="Yasmin  Ghassan" userId="S::pupil_yasmin_h@jgacademy.co.uk::2b6c8894-66eb-4a30-b12f-f8225da516f9" providerId="AD" clId="Web-{578B6AFB-9E75-FC51-1282-44064A3A5754}" dt="2021-01-28T13:01:02.007" v="83"/>
          <ac:picMkLst>
            <pc:docMk/>
            <pc:sldMk cId="2781715415" sldId="264"/>
            <ac:picMk id="6" creationId="{B36D4964-3E0C-4E8E-AD37-2B285E8B9B66}"/>
          </ac:picMkLst>
        </pc:picChg>
        <pc:picChg chg="add del">
          <ac:chgData name="Yasmin  Ghassan" userId="S::pupil_yasmin_h@jgacademy.co.uk::2b6c8894-66eb-4a30-b12f-f8225da516f9" providerId="AD" clId="Web-{578B6AFB-9E75-FC51-1282-44064A3A5754}" dt="2021-01-28T12:46:38.033" v="16"/>
          <ac:picMkLst>
            <pc:docMk/>
            <pc:sldMk cId="2781715415" sldId="264"/>
            <ac:picMk id="78" creationId="{75554383-98AF-4A47-BB65-705FAAA4BE6A}"/>
          </ac:picMkLst>
        </pc:picChg>
        <pc:picChg chg="add del">
          <ac:chgData name="Yasmin  Ghassan" userId="S::pupil_yasmin_h@jgacademy.co.uk::2b6c8894-66eb-4a30-b12f-f8225da516f9" providerId="AD" clId="Web-{578B6AFB-9E75-FC51-1282-44064A3A5754}" dt="2021-01-28T12:46:05.721" v="13"/>
          <ac:picMkLst>
            <pc:docMk/>
            <pc:sldMk cId="2781715415" sldId="264"/>
            <ac:picMk id="84" creationId="{75554383-98AF-4A47-BB65-705FAAA4BE6A}"/>
          </ac:picMkLst>
        </pc:picChg>
        <pc:picChg chg="add del">
          <ac:chgData name="Yasmin  Ghassan" userId="S::pupil_yasmin_h@jgacademy.co.uk::2b6c8894-66eb-4a30-b12f-f8225da516f9" providerId="AD" clId="Web-{578B6AFB-9E75-FC51-1282-44064A3A5754}" dt="2021-01-28T12:48:21.719" v="26"/>
          <ac:picMkLst>
            <pc:docMk/>
            <pc:sldMk cId="2781715415" sldId="264"/>
            <ac:picMk id="91" creationId="{75554383-98AF-4A47-BB65-705FAAA4BE6A}"/>
          </ac:picMkLst>
        </pc:picChg>
        <pc:picChg chg="add del">
          <ac:chgData name="Yasmin  Ghassan" userId="S::pupil_yasmin_h@jgacademy.co.uk::2b6c8894-66eb-4a30-b12f-f8225da516f9" providerId="AD" clId="Web-{578B6AFB-9E75-FC51-1282-44064A3A5754}" dt="2021-01-28T13:01:11.241" v="86"/>
          <ac:picMkLst>
            <pc:docMk/>
            <pc:sldMk cId="2781715415" sldId="264"/>
            <ac:picMk id="102" creationId="{75554383-98AF-4A47-BB65-705FAAA4BE6A}"/>
          </ac:picMkLst>
        </pc:picChg>
        <pc:picChg chg="add">
          <ac:chgData name="Yasmin  Ghassan" userId="S::pupil_yasmin_h@jgacademy.co.uk::2b6c8894-66eb-4a30-b12f-f8225da516f9" providerId="AD" clId="Web-{578B6AFB-9E75-FC51-1282-44064A3A5754}" dt="2021-01-28T13:01:14.741" v="89"/>
          <ac:picMkLst>
            <pc:docMk/>
            <pc:sldMk cId="2781715415" sldId="264"/>
            <ac:picMk id="110" creationId="{75554383-98AF-4A47-BB65-705FAAA4BE6A}"/>
          </ac:picMkLst>
        </pc:picChg>
      </pc:sldChg>
      <pc:sldChg chg="addSp delSp modSp">
        <pc:chgData name="Yasmin  Ghassan" userId="S::pupil_yasmin_h@jgacademy.co.uk::2b6c8894-66eb-4a30-b12f-f8225da516f9" providerId="AD" clId="Web-{578B6AFB-9E75-FC51-1282-44064A3A5754}" dt="2021-01-28T12:55:14.746" v="65"/>
        <pc:sldMkLst>
          <pc:docMk/>
          <pc:sldMk cId="2531075999" sldId="266"/>
        </pc:sldMkLst>
        <pc:spChg chg="add del">
          <ac:chgData name="Yasmin  Ghassan" userId="S::pupil_yasmin_h@jgacademy.co.uk::2b6c8894-66eb-4a30-b12f-f8225da516f9" providerId="AD" clId="Web-{578B6AFB-9E75-FC51-1282-44064A3A5754}" dt="2021-01-28T12:54:20.684" v="62"/>
          <ac:spMkLst>
            <pc:docMk/>
            <pc:sldMk cId="2531075999" sldId="266"/>
            <ac:spMk id="2" creationId="{53533A15-9647-4FD0-A9B2-954B032AE28C}"/>
          </ac:spMkLst>
        </pc:spChg>
        <pc:spChg chg="add del mod">
          <ac:chgData name="Yasmin  Ghassan" userId="S::pupil_yasmin_h@jgacademy.co.uk::2b6c8894-66eb-4a30-b12f-f8225da516f9" providerId="AD" clId="Web-{578B6AFB-9E75-FC51-1282-44064A3A5754}" dt="2021-01-28T12:54:20.684" v="62"/>
          <ac:spMkLst>
            <pc:docMk/>
            <pc:sldMk cId="2531075999" sldId="266"/>
            <ac:spMk id="6" creationId="{BA1E34B4-1506-463F-A801-0291B4B9EB77}"/>
          </ac:spMkLst>
        </pc:spChg>
        <pc:spChg chg="del">
          <ac:chgData name="Yasmin  Ghassan" userId="S::pupil_yasmin_h@jgacademy.co.uk::2b6c8894-66eb-4a30-b12f-f8225da516f9" providerId="AD" clId="Web-{578B6AFB-9E75-FC51-1282-44064A3A5754}" dt="2021-01-28T12:54:00.200" v="58"/>
          <ac:spMkLst>
            <pc:docMk/>
            <pc:sldMk cId="2531075999" sldId="266"/>
            <ac:spMk id="7" creationId="{6C37067B-A3D7-46D6-8D19-A07F65A9DD7F}"/>
          </ac:spMkLst>
        </pc:spChg>
        <pc:spChg chg="del">
          <ac:chgData name="Yasmin  Ghassan" userId="S::pupil_yasmin_h@jgacademy.co.uk::2b6c8894-66eb-4a30-b12f-f8225da516f9" providerId="AD" clId="Web-{578B6AFB-9E75-FC51-1282-44064A3A5754}" dt="2021-01-28T12:54:07.824" v="60"/>
          <ac:spMkLst>
            <pc:docMk/>
            <pc:sldMk cId="2531075999" sldId="266"/>
            <ac:spMk id="8" creationId="{F2B75100-380C-4E55-91A2-46B54606ECE8}"/>
          </ac:spMkLst>
        </pc:spChg>
        <pc:spChg chg="mod">
          <ac:chgData name="Yasmin  Ghassan" userId="S::pupil_yasmin_h@jgacademy.co.uk::2b6c8894-66eb-4a30-b12f-f8225da516f9" providerId="AD" clId="Web-{578B6AFB-9E75-FC51-1282-44064A3A5754}" dt="2021-01-28T12:54:05.481" v="59" actId="1076"/>
          <ac:spMkLst>
            <pc:docMk/>
            <pc:sldMk cId="2531075999" sldId="266"/>
            <ac:spMk id="37" creationId="{921D437C-5726-4AC9-A9C1-A0EA25BF6666}"/>
          </ac:spMkLst>
        </pc:spChg>
        <pc:spChg chg="del mod">
          <ac:chgData name="Yasmin  Ghassan" userId="S::pupil_yasmin_h@jgacademy.co.uk::2b6c8894-66eb-4a30-b12f-f8225da516f9" providerId="AD" clId="Web-{578B6AFB-9E75-FC51-1282-44064A3A5754}" dt="2021-01-28T12:53:57.434" v="57"/>
          <ac:spMkLst>
            <pc:docMk/>
            <pc:sldMk cId="2531075999" sldId="266"/>
            <ac:spMk id="41" creationId="{A50467AE-12DB-4D65-8076-D8FBCF27F2B1}"/>
          </ac:spMkLst>
        </pc:spChg>
        <pc:picChg chg="add del mod">
          <ac:chgData name="Yasmin  Ghassan" userId="S::pupil_yasmin_h@jgacademy.co.uk::2b6c8894-66eb-4a30-b12f-f8225da516f9" providerId="AD" clId="Web-{578B6AFB-9E75-FC51-1282-44064A3A5754}" dt="2021-01-28T12:55:14.746" v="65"/>
          <ac:picMkLst>
            <pc:docMk/>
            <pc:sldMk cId="2531075999" sldId="266"/>
            <ac:picMk id="9" creationId="{9569B05A-BC23-4046-8D6F-1BA80FCA9839}"/>
          </ac:picMkLst>
        </pc:picChg>
      </pc:sldChg>
    </pc:docChg>
  </pc:docChgLst>
  <pc:docChgLst>
    <pc:chgData name="Yasmin  Ghassan" userId="S::pupil_yasmin_h@jgacademy.co.uk::2b6c8894-66eb-4a30-b12f-f8225da516f9" providerId="AD" clId="Web-{60AB5DE3-EE86-FCFF-38E6-0A87185BADE3}"/>
    <pc:docChg chg="modSld">
      <pc:chgData name="Yasmin  Ghassan" userId="S::pupil_yasmin_h@jgacademy.co.uk::2b6c8894-66eb-4a30-b12f-f8225da516f9" providerId="AD" clId="Web-{60AB5DE3-EE86-FCFF-38E6-0A87185BADE3}" dt="2021-02-01T08:28:01.792" v="3" actId="20577"/>
      <pc:docMkLst>
        <pc:docMk/>
      </pc:docMkLst>
      <pc:sldChg chg="modSp">
        <pc:chgData name="Yasmin  Ghassan" userId="S::pupil_yasmin_h@jgacademy.co.uk::2b6c8894-66eb-4a30-b12f-f8225da516f9" providerId="AD" clId="Web-{60AB5DE3-EE86-FCFF-38E6-0A87185BADE3}" dt="2021-02-01T08:28:01.792" v="3" actId="20577"/>
        <pc:sldMkLst>
          <pc:docMk/>
          <pc:sldMk cId="353416531" sldId="285"/>
        </pc:sldMkLst>
        <pc:spChg chg="mod">
          <ac:chgData name="Yasmin  Ghassan" userId="S::pupil_yasmin_h@jgacademy.co.uk::2b6c8894-66eb-4a30-b12f-f8225da516f9" providerId="AD" clId="Web-{60AB5DE3-EE86-FCFF-38E6-0A87185BADE3}" dt="2021-02-01T08:27:50.323" v="1" actId="20577"/>
          <ac:spMkLst>
            <pc:docMk/>
            <pc:sldMk cId="353416531" sldId="285"/>
            <ac:spMk id="2" creationId="{AA837139-B7AD-4F84-8EA8-FD62BD386656}"/>
          </ac:spMkLst>
        </pc:spChg>
        <pc:spChg chg="mod">
          <ac:chgData name="Yasmin  Ghassan" userId="S::pupil_yasmin_h@jgacademy.co.uk::2b6c8894-66eb-4a30-b12f-f8225da516f9" providerId="AD" clId="Web-{60AB5DE3-EE86-FCFF-38E6-0A87185BADE3}" dt="2021-02-01T08:28:01.792" v="3" actId="20577"/>
          <ac:spMkLst>
            <pc:docMk/>
            <pc:sldMk cId="353416531" sldId="285"/>
            <ac:spMk id="13" creationId="{DBE68C25-E904-450B-968F-E05F11684498}"/>
          </ac:spMkLst>
        </pc:spChg>
      </pc:sldChg>
    </pc:docChg>
  </pc:docChgLst>
  <pc:docChgLst>
    <pc:chgData name="Yasmin  Ghassan" userId="S::pupil_yasmin_h@jgacademy.co.uk::2b6c8894-66eb-4a30-b12f-f8225da516f9" providerId="AD" clId="Web-{F13A2908-16CF-F5EB-9432-47523A8CE63D}"/>
    <pc:docChg chg="modSld">
      <pc:chgData name="Yasmin  Ghassan" userId="S::pupil_yasmin_h@jgacademy.co.uk::2b6c8894-66eb-4a30-b12f-f8225da516f9" providerId="AD" clId="Web-{F13A2908-16CF-F5EB-9432-47523A8CE63D}" dt="2021-01-28T18:43:54.251" v="182"/>
      <pc:docMkLst>
        <pc:docMk/>
      </pc:docMkLst>
      <pc:sldChg chg="addSp delSp modSp mod setBg">
        <pc:chgData name="Yasmin  Ghassan" userId="S::pupil_yasmin_h@jgacademy.co.uk::2b6c8894-66eb-4a30-b12f-f8225da516f9" providerId="AD" clId="Web-{F13A2908-16CF-F5EB-9432-47523A8CE63D}" dt="2021-01-28T18:43:54.251" v="182"/>
        <pc:sldMkLst>
          <pc:docMk/>
          <pc:sldMk cId="2781715415" sldId="264"/>
        </pc:sldMkLst>
        <pc:spChg chg="add del mod">
          <ac:chgData name="Yasmin  Ghassan" userId="S::pupil_yasmin_h@jgacademy.co.uk::2b6c8894-66eb-4a30-b12f-f8225da516f9" providerId="AD" clId="Web-{F13A2908-16CF-F5EB-9432-47523A8CE63D}" dt="2021-01-28T18:35:50.660" v="124"/>
          <ac:spMkLst>
            <pc:docMk/>
            <pc:sldMk cId="2781715415" sldId="264"/>
            <ac:spMk id="2" creationId="{65A5FC21-C48C-604A-9A5A-0578707CA194}"/>
          </ac:spMkLst>
        </pc:spChg>
        <pc:spChg chg="add del mod">
          <ac:chgData name="Yasmin  Ghassan" userId="S::pupil_yasmin_h@jgacademy.co.uk::2b6c8894-66eb-4a30-b12f-f8225da516f9" providerId="AD" clId="Web-{F13A2908-16CF-F5EB-9432-47523A8CE63D}" dt="2021-01-28T18:31:05.647" v="74"/>
          <ac:spMkLst>
            <pc:docMk/>
            <pc:sldMk cId="2781715415" sldId="264"/>
            <ac:spMk id="5" creationId="{32AAC88C-82CE-454E-B62F-75B0D4AB2CEC}"/>
          </ac:spMkLst>
        </pc:spChg>
        <pc:spChg chg="add del mod">
          <ac:chgData name="Yasmin  Ghassan" userId="S::pupil_yasmin_h@jgacademy.co.uk::2b6c8894-66eb-4a30-b12f-f8225da516f9" providerId="AD" clId="Web-{F13A2908-16CF-F5EB-9432-47523A8CE63D}" dt="2021-01-28T18:30:40.037" v="66"/>
          <ac:spMkLst>
            <pc:docMk/>
            <pc:sldMk cId="2781715415" sldId="264"/>
            <ac:spMk id="6" creationId="{099AA2D9-2034-49F3-AC83-47B01E45FEB6}"/>
          </ac:spMkLst>
        </pc:spChg>
        <pc:spChg chg="add del mod">
          <ac:chgData name="Yasmin  Ghassan" userId="S::pupil_yasmin_h@jgacademy.co.uk::2b6c8894-66eb-4a30-b12f-f8225da516f9" providerId="AD" clId="Web-{F13A2908-16CF-F5EB-9432-47523A8CE63D}" dt="2021-01-28T18:30:43.459" v="68"/>
          <ac:spMkLst>
            <pc:docMk/>
            <pc:sldMk cId="2781715415" sldId="264"/>
            <ac:spMk id="7" creationId="{E44E26A7-DAB9-420C-B764-9DE4BB3EE0ED}"/>
          </ac:spMkLst>
        </pc:spChg>
        <pc:spChg chg="add del">
          <ac:chgData name="Yasmin  Ghassan" userId="S::pupil_yasmin_h@jgacademy.co.uk::2b6c8894-66eb-4a30-b12f-f8225da516f9" providerId="AD" clId="Web-{F13A2908-16CF-F5EB-9432-47523A8CE63D}" dt="2021-01-28T18:33:41.645" v="104"/>
          <ac:spMkLst>
            <pc:docMk/>
            <pc:sldMk cId="2781715415" sldId="264"/>
            <ac:spMk id="77" creationId="{A061BA2E-A388-41C5-B73A-B0FEB6B1029D}"/>
          </ac:spMkLst>
        </pc:spChg>
        <pc:spChg chg="add del">
          <ac:chgData name="Yasmin  Ghassan" userId="S::pupil_yasmin_h@jgacademy.co.uk::2b6c8894-66eb-4a30-b12f-f8225da516f9" providerId="AD" clId="Web-{F13A2908-16CF-F5EB-9432-47523A8CE63D}" dt="2021-01-28T18:33:41.645" v="104"/>
          <ac:spMkLst>
            <pc:docMk/>
            <pc:sldMk cId="2781715415" sldId="264"/>
            <ac:spMk id="79" creationId="{76E192A2-3ED3-4081-8A86-A22B5114178F}"/>
          </ac:spMkLst>
        </pc:spChg>
        <pc:spChg chg="add del">
          <ac:chgData name="Yasmin  Ghassan" userId="S::pupil_yasmin_h@jgacademy.co.uk::2b6c8894-66eb-4a30-b12f-f8225da516f9" providerId="AD" clId="Web-{F13A2908-16CF-F5EB-9432-47523A8CE63D}" dt="2021-01-28T18:33:41.645" v="104"/>
          <ac:spMkLst>
            <pc:docMk/>
            <pc:sldMk cId="2781715415" sldId="264"/>
            <ac:spMk id="81" creationId="{79F40191-0F44-4FD1-82CC-ACB507C14BE6}"/>
          </ac:spMkLst>
        </pc:spChg>
        <pc:spChg chg="add del">
          <ac:chgData name="Yasmin  Ghassan" userId="S::pupil_yasmin_h@jgacademy.co.uk::2b6c8894-66eb-4a30-b12f-f8225da516f9" providerId="AD" clId="Web-{F13A2908-16CF-F5EB-9432-47523A8CE63D}" dt="2021-01-28T18:33:41.630" v="103"/>
          <ac:spMkLst>
            <pc:docMk/>
            <pc:sldMk cId="2781715415" sldId="264"/>
            <ac:spMk id="93" creationId="{FB5B0058-AF13-4859-B429-4EDDE2A26F7F}"/>
          </ac:spMkLst>
        </pc:spChg>
        <pc:spChg chg="add del">
          <ac:chgData name="Yasmin  Ghassan" userId="S::pupil_yasmin_h@jgacademy.co.uk::2b6c8894-66eb-4a30-b12f-f8225da516f9" providerId="AD" clId="Web-{F13A2908-16CF-F5EB-9432-47523A8CE63D}" dt="2021-01-28T18:33:41.630" v="103"/>
          <ac:spMkLst>
            <pc:docMk/>
            <pc:sldMk cId="2781715415" sldId="264"/>
            <ac:spMk id="112" creationId="{0277405F-0B4F-4418-B773-1B38814125B6}"/>
          </ac:spMkLst>
        </pc:spChg>
        <pc:spChg chg="add del">
          <ac:chgData name="Yasmin  Ghassan" userId="S::pupil_yasmin_h@jgacademy.co.uk::2b6c8894-66eb-4a30-b12f-f8225da516f9" providerId="AD" clId="Web-{F13A2908-16CF-F5EB-9432-47523A8CE63D}" dt="2021-01-28T18:36:33.535" v="133"/>
          <ac:spMkLst>
            <pc:docMk/>
            <pc:sldMk cId="2781715415" sldId="264"/>
            <ac:spMk id="113" creationId="{B4D3D850-2041-4B7C-AED9-54DA385B14F7}"/>
          </ac:spMkLst>
        </pc:spChg>
        <pc:spChg chg="add del">
          <ac:chgData name="Yasmin  Ghassan" userId="S::pupil_yasmin_h@jgacademy.co.uk::2b6c8894-66eb-4a30-b12f-f8225da516f9" providerId="AD" clId="Web-{F13A2908-16CF-F5EB-9432-47523A8CE63D}" dt="2021-01-28T18:36:33.535" v="133"/>
          <ac:spMkLst>
            <pc:docMk/>
            <pc:sldMk cId="2781715415" sldId="264"/>
            <ac:spMk id="114" creationId="{B497CCB5-5FC2-473C-AFCC-2430CEF1DF71}"/>
          </ac:spMkLst>
        </pc:spChg>
        <pc:spChg chg="add del">
          <ac:chgData name="Yasmin  Ghassan" userId="S::pupil_yasmin_h@jgacademy.co.uk::2b6c8894-66eb-4a30-b12f-f8225da516f9" providerId="AD" clId="Web-{F13A2908-16CF-F5EB-9432-47523A8CE63D}" dt="2021-01-28T18:36:33.535" v="133"/>
          <ac:spMkLst>
            <pc:docMk/>
            <pc:sldMk cId="2781715415" sldId="264"/>
            <ac:spMk id="115" creationId="{599C8C75-BFDF-44E7-A028-EEB5EDD58817}"/>
          </ac:spMkLst>
        </pc:spChg>
        <pc:spChg chg="add del">
          <ac:chgData name="Yasmin  Ghassan" userId="S::pupil_yasmin_h@jgacademy.co.uk::2b6c8894-66eb-4a30-b12f-f8225da516f9" providerId="AD" clId="Web-{F13A2908-16CF-F5EB-9432-47523A8CE63D}" dt="2021-01-28T18:36:12.910" v="126"/>
          <ac:spMkLst>
            <pc:docMk/>
            <pc:sldMk cId="2781715415" sldId="264"/>
            <ac:spMk id="117" creationId="{854ECEBE-9353-406C-9313-02A517A310EF}"/>
          </ac:spMkLst>
        </pc:spChg>
        <pc:spChg chg="add del">
          <ac:chgData name="Yasmin  Ghassan" userId="S::pupil_yasmin_h@jgacademy.co.uk::2b6c8894-66eb-4a30-b12f-f8225da516f9" providerId="AD" clId="Web-{F13A2908-16CF-F5EB-9432-47523A8CE63D}" dt="2021-01-28T18:36:16.582" v="128"/>
          <ac:spMkLst>
            <pc:docMk/>
            <pc:sldMk cId="2781715415" sldId="264"/>
            <ac:spMk id="119" creationId="{C3862298-AF85-4572-BED3-52E573EBD410}"/>
          </ac:spMkLst>
        </pc:spChg>
        <pc:spChg chg="add del">
          <ac:chgData name="Yasmin  Ghassan" userId="S::pupil_yasmin_h@jgacademy.co.uk::2b6c8894-66eb-4a30-b12f-f8225da516f9" providerId="AD" clId="Web-{F13A2908-16CF-F5EB-9432-47523A8CE63D}" dt="2021-01-28T18:36:16.582" v="128"/>
          <ac:spMkLst>
            <pc:docMk/>
            <pc:sldMk cId="2781715415" sldId="264"/>
            <ac:spMk id="121" creationId="{C8BE02AA-E698-46D0-AA0A-92BE000CB218}"/>
          </ac:spMkLst>
        </pc:spChg>
        <pc:spChg chg="add del">
          <ac:chgData name="Yasmin  Ghassan" userId="S::pupil_yasmin_h@jgacademy.co.uk::2b6c8894-66eb-4a30-b12f-f8225da516f9" providerId="AD" clId="Web-{F13A2908-16CF-F5EB-9432-47523A8CE63D}" dt="2021-01-28T18:36:12.910" v="126"/>
          <ac:spMkLst>
            <pc:docMk/>
            <pc:sldMk cId="2781715415" sldId="264"/>
            <ac:spMk id="122" creationId="{86806086-A782-4311-A63B-1A68574D8067}"/>
          </ac:spMkLst>
        </pc:spChg>
        <pc:spChg chg="add del">
          <ac:chgData name="Yasmin  Ghassan" userId="S::pupil_yasmin_h@jgacademy.co.uk::2b6c8894-66eb-4a30-b12f-f8225da516f9" providerId="AD" clId="Web-{F13A2908-16CF-F5EB-9432-47523A8CE63D}" dt="2021-01-28T18:36:21.207" v="130"/>
          <ac:spMkLst>
            <pc:docMk/>
            <pc:sldMk cId="2781715415" sldId="264"/>
            <ac:spMk id="123" creationId="{EF840297-5531-43A4-8AD0-0D6B3A5BDE55}"/>
          </ac:spMkLst>
        </pc:spChg>
        <pc:spChg chg="add del">
          <ac:chgData name="Yasmin  Ghassan" userId="S::pupil_yasmin_h@jgacademy.co.uk::2b6c8894-66eb-4a30-b12f-f8225da516f9" providerId="AD" clId="Web-{F13A2908-16CF-F5EB-9432-47523A8CE63D}" dt="2021-01-28T18:36:12.910" v="126"/>
          <ac:spMkLst>
            <pc:docMk/>
            <pc:sldMk cId="2781715415" sldId="264"/>
            <ac:spMk id="124" creationId="{CE71458B-DF80-43DF-9693-2EC3878ACAB5}"/>
          </ac:spMkLst>
        </pc:spChg>
        <pc:spChg chg="add del">
          <ac:chgData name="Yasmin  Ghassan" userId="S::pupil_yasmin_h@jgacademy.co.uk::2b6c8894-66eb-4a30-b12f-f8225da516f9" providerId="AD" clId="Web-{F13A2908-16CF-F5EB-9432-47523A8CE63D}" dt="2021-01-28T18:31:52.802" v="89"/>
          <ac:spMkLst>
            <pc:docMk/>
            <pc:sldMk cId="2781715415" sldId="264"/>
            <ac:spMk id="125" creationId="{A8CCCB6D-5162-4AAE-A5E3-3AC55410DBCE}"/>
          </ac:spMkLst>
        </pc:spChg>
        <pc:spChg chg="add del">
          <ac:chgData name="Yasmin  Ghassan" userId="S::pupil_yasmin_h@jgacademy.co.uk::2b6c8894-66eb-4a30-b12f-f8225da516f9" providerId="AD" clId="Web-{F13A2908-16CF-F5EB-9432-47523A8CE63D}" dt="2021-01-28T18:36:12.910" v="126"/>
          <ac:spMkLst>
            <pc:docMk/>
            <pc:sldMk cId="2781715415" sldId="264"/>
            <ac:spMk id="126" creationId="{DE1994AC-22D1-4B48-9EDA-BE373E704567}"/>
          </ac:spMkLst>
        </pc:spChg>
        <pc:spChg chg="add del">
          <ac:chgData name="Yasmin  Ghassan" userId="S::pupil_yasmin_h@jgacademy.co.uk::2b6c8894-66eb-4a30-b12f-f8225da516f9" providerId="AD" clId="Web-{F13A2908-16CF-F5EB-9432-47523A8CE63D}" dt="2021-01-28T18:31:52.802" v="89"/>
          <ac:spMkLst>
            <pc:docMk/>
            <pc:sldMk cId="2781715415" sldId="264"/>
            <ac:spMk id="127" creationId="{0BCD8C04-CC7B-40EF-82EB-E9821F79BB86}"/>
          </ac:spMkLst>
        </pc:spChg>
        <pc:spChg chg="add del">
          <ac:chgData name="Yasmin  Ghassan" userId="S::pupil_yasmin_h@jgacademy.co.uk::2b6c8894-66eb-4a30-b12f-f8225da516f9" providerId="AD" clId="Web-{F13A2908-16CF-F5EB-9432-47523A8CE63D}" dt="2021-01-28T18:36:12.910" v="126"/>
          <ac:spMkLst>
            <pc:docMk/>
            <pc:sldMk cId="2781715415" sldId="264"/>
            <ac:spMk id="128" creationId="{22220111-5018-4EB7-A38B-79BD37F7C095}"/>
          </ac:spMkLst>
        </pc:spChg>
        <pc:spChg chg="add del">
          <ac:chgData name="Yasmin  Ghassan" userId="S::pupil_yasmin_h@jgacademy.co.uk::2b6c8894-66eb-4a30-b12f-f8225da516f9" providerId="AD" clId="Web-{F13A2908-16CF-F5EB-9432-47523A8CE63D}" dt="2021-01-28T18:32:48.021" v="92"/>
          <ac:spMkLst>
            <pc:docMk/>
            <pc:sldMk cId="2781715415" sldId="264"/>
            <ac:spMk id="129" creationId="{B4D3D850-2041-4B7C-AED9-54DA385B14F7}"/>
          </ac:spMkLst>
        </pc:spChg>
        <pc:spChg chg="add del">
          <ac:chgData name="Yasmin  Ghassan" userId="S::pupil_yasmin_h@jgacademy.co.uk::2b6c8894-66eb-4a30-b12f-f8225da516f9" providerId="AD" clId="Web-{F13A2908-16CF-F5EB-9432-47523A8CE63D}" dt="2021-01-28T18:32:48.021" v="92"/>
          <ac:spMkLst>
            <pc:docMk/>
            <pc:sldMk cId="2781715415" sldId="264"/>
            <ac:spMk id="130" creationId="{B497CCB5-5FC2-473C-AFCC-2430CEF1DF71}"/>
          </ac:spMkLst>
        </pc:spChg>
        <pc:spChg chg="add del">
          <ac:chgData name="Yasmin  Ghassan" userId="S::pupil_yasmin_h@jgacademy.co.uk::2b6c8894-66eb-4a30-b12f-f8225da516f9" providerId="AD" clId="Web-{F13A2908-16CF-F5EB-9432-47523A8CE63D}" dt="2021-01-28T18:36:33.519" v="132"/>
          <ac:spMkLst>
            <pc:docMk/>
            <pc:sldMk cId="2781715415" sldId="264"/>
            <ac:spMk id="131" creationId="{5D1D4658-32CD-4903-BDA6-7B54EEA4ED6F}"/>
          </ac:spMkLst>
        </pc:spChg>
        <pc:spChg chg="add del">
          <ac:chgData name="Yasmin  Ghassan" userId="S::pupil_yasmin_h@jgacademy.co.uk::2b6c8894-66eb-4a30-b12f-f8225da516f9" providerId="AD" clId="Web-{F13A2908-16CF-F5EB-9432-47523A8CE63D}" dt="2021-01-28T18:31:30.834" v="84"/>
          <ac:spMkLst>
            <pc:docMk/>
            <pc:sldMk cId="2781715415" sldId="264"/>
            <ac:spMk id="132" creationId="{A8CCCB6D-5162-4AAE-A5E3-3AC55410DBCE}"/>
          </ac:spMkLst>
        </pc:spChg>
        <pc:spChg chg="add del">
          <ac:chgData name="Yasmin  Ghassan" userId="S::pupil_yasmin_h@jgacademy.co.uk::2b6c8894-66eb-4a30-b12f-f8225da516f9" providerId="AD" clId="Web-{F13A2908-16CF-F5EB-9432-47523A8CE63D}" dt="2021-01-28T18:36:33.519" v="132"/>
          <ac:spMkLst>
            <pc:docMk/>
            <pc:sldMk cId="2781715415" sldId="264"/>
            <ac:spMk id="133" creationId="{7A29A97C-0C3C-4F06-9CA4-68DFD1CE4039}"/>
          </ac:spMkLst>
        </pc:spChg>
        <pc:spChg chg="add del">
          <ac:chgData name="Yasmin  Ghassan" userId="S::pupil_yasmin_h@jgacademy.co.uk::2b6c8894-66eb-4a30-b12f-f8225da516f9" providerId="AD" clId="Web-{F13A2908-16CF-F5EB-9432-47523A8CE63D}" dt="2021-01-28T18:31:30.834" v="84"/>
          <ac:spMkLst>
            <pc:docMk/>
            <pc:sldMk cId="2781715415" sldId="264"/>
            <ac:spMk id="134" creationId="{0BCD8C04-CC7B-40EF-82EB-E9821F79BB86}"/>
          </ac:spMkLst>
        </pc:spChg>
        <pc:spChg chg="add del">
          <ac:chgData name="Yasmin  Ghassan" userId="S::pupil_yasmin_h@jgacademy.co.uk::2b6c8894-66eb-4a30-b12f-f8225da516f9" providerId="AD" clId="Web-{F13A2908-16CF-F5EB-9432-47523A8CE63D}" dt="2021-01-28T18:36:33.519" v="132"/>
          <ac:spMkLst>
            <pc:docMk/>
            <pc:sldMk cId="2781715415" sldId="264"/>
            <ac:spMk id="135" creationId="{801292C1-8B12-4AF2-9B59-8851A132E5E2}"/>
          </ac:spMkLst>
        </pc:spChg>
        <pc:spChg chg="add del">
          <ac:chgData name="Yasmin  Ghassan" userId="S::pupil_yasmin_h@jgacademy.co.uk::2b6c8894-66eb-4a30-b12f-f8225da516f9" providerId="AD" clId="Web-{F13A2908-16CF-F5EB-9432-47523A8CE63D}" dt="2021-01-28T18:32:48.021" v="92"/>
          <ac:spMkLst>
            <pc:docMk/>
            <pc:sldMk cId="2781715415" sldId="264"/>
            <ac:spMk id="136" creationId="{599C8C75-BFDF-44E7-A028-EEB5EDD58817}"/>
          </ac:spMkLst>
        </pc:spChg>
        <pc:spChg chg="add del">
          <ac:chgData name="Yasmin  Ghassan" userId="S::pupil_yasmin_h@jgacademy.co.uk::2b6c8894-66eb-4a30-b12f-f8225da516f9" providerId="AD" clId="Web-{F13A2908-16CF-F5EB-9432-47523A8CE63D}" dt="2021-01-28T18:37:09.941" v="138"/>
          <ac:spMkLst>
            <pc:docMk/>
            <pc:sldMk cId="2781715415" sldId="264"/>
            <ac:spMk id="137" creationId="{2FAA70C3-2AD5-42D6-AC00-5977FEA4DA14}"/>
          </ac:spMkLst>
        </pc:spChg>
        <pc:spChg chg="add del">
          <ac:chgData name="Yasmin  Ghassan" userId="S::pupil_yasmin_h@jgacademy.co.uk::2b6c8894-66eb-4a30-b12f-f8225da516f9" providerId="AD" clId="Web-{F13A2908-16CF-F5EB-9432-47523A8CE63D}" dt="2021-01-28T18:37:09.941" v="138"/>
          <ac:spMkLst>
            <pc:docMk/>
            <pc:sldMk cId="2781715415" sldId="264"/>
            <ac:spMk id="138" creationId="{5D1D4658-32CD-4903-BDA6-7B54EEA4ED6F}"/>
          </ac:spMkLst>
        </pc:spChg>
        <pc:spChg chg="add del">
          <ac:chgData name="Yasmin  Ghassan" userId="S::pupil_yasmin_h@jgacademy.co.uk::2b6c8894-66eb-4a30-b12f-f8225da516f9" providerId="AD" clId="Web-{F13A2908-16CF-F5EB-9432-47523A8CE63D}" dt="2021-01-28T18:38:36.862" v="149"/>
          <ac:spMkLst>
            <pc:docMk/>
            <pc:sldMk cId="2781715415" sldId="264"/>
            <ac:spMk id="140" creationId="{3B432D73-5C38-474F-AF96-A3228731BF36}"/>
          </ac:spMkLst>
        </pc:spChg>
        <pc:spChg chg="add del">
          <ac:chgData name="Yasmin  Ghassan" userId="S::pupil_yasmin_h@jgacademy.co.uk::2b6c8894-66eb-4a30-b12f-f8225da516f9" providerId="AD" clId="Web-{F13A2908-16CF-F5EB-9432-47523A8CE63D}" dt="2021-01-28T18:38:10.362" v="140"/>
          <ac:spMkLst>
            <pc:docMk/>
            <pc:sldMk cId="2781715415" sldId="264"/>
            <ac:spMk id="142" creationId="{A2509F26-B5DC-4BA7-B476-4CB044237A2E}"/>
          </ac:spMkLst>
        </pc:spChg>
        <pc:spChg chg="add del">
          <ac:chgData name="Yasmin  Ghassan" userId="S::pupil_yasmin_h@jgacademy.co.uk::2b6c8894-66eb-4a30-b12f-f8225da516f9" providerId="AD" clId="Web-{F13A2908-16CF-F5EB-9432-47523A8CE63D}" dt="2021-01-28T18:38:10.362" v="140"/>
          <ac:spMkLst>
            <pc:docMk/>
            <pc:sldMk cId="2781715415" sldId="264"/>
            <ac:spMk id="143" creationId="{DB103EB1-B135-4526-B883-33228FC27FF1}"/>
          </ac:spMkLst>
        </pc:spChg>
        <pc:spChg chg="add del">
          <ac:chgData name="Yasmin  Ghassan" userId="S::pupil_yasmin_h@jgacademy.co.uk::2b6c8894-66eb-4a30-b12f-f8225da516f9" providerId="AD" clId="Web-{F13A2908-16CF-F5EB-9432-47523A8CE63D}" dt="2021-01-28T18:38:14.300" v="142"/>
          <ac:spMkLst>
            <pc:docMk/>
            <pc:sldMk cId="2781715415" sldId="264"/>
            <ac:spMk id="144" creationId="{3B432D73-5C38-474F-AF96-A3228731BF36}"/>
          </ac:spMkLst>
        </pc:spChg>
        <pc:spChg chg="add del">
          <ac:chgData name="Yasmin  Ghassan" userId="S::pupil_yasmin_h@jgacademy.co.uk::2b6c8894-66eb-4a30-b12f-f8225da516f9" providerId="AD" clId="Web-{F13A2908-16CF-F5EB-9432-47523A8CE63D}" dt="2021-01-28T18:38:16.722" v="144"/>
          <ac:spMkLst>
            <pc:docMk/>
            <pc:sldMk cId="2781715415" sldId="264"/>
            <ac:spMk id="145" creationId="{B670DBD5-770C-4383-9F54-5B86E86BD5BB}"/>
          </ac:spMkLst>
        </pc:spChg>
        <pc:spChg chg="add del">
          <ac:chgData name="Yasmin  Ghassan" userId="S::pupil_yasmin_h@jgacademy.co.uk::2b6c8894-66eb-4a30-b12f-f8225da516f9" providerId="AD" clId="Web-{F13A2908-16CF-F5EB-9432-47523A8CE63D}" dt="2021-01-28T18:38:27.831" v="146"/>
          <ac:spMkLst>
            <pc:docMk/>
            <pc:sldMk cId="2781715415" sldId="264"/>
            <ac:spMk id="146" creationId="{3B432D73-5C38-474F-AF96-A3228731BF36}"/>
          </ac:spMkLst>
        </pc:spChg>
        <pc:spChg chg="add del">
          <ac:chgData name="Yasmin  Ghassan" userId="S::pupil_yasmin_h@jgacademy.co.uk::2b6c8894-66eb-4a30-b12f-f8225da516f9" providerId="AD" clId="Web-{F13A2908-16CF-F5EB-9432-47523A8CE63D}" dt="2021-01-28T18:38:36.847" v="148"/>
          <ac:spMkLst>
            <pc:docMk/>
            <pc:sldMk cId="2781715415" sldId="264"/>
            <ac:spMk id="147" creationId="{6680F1D3-7650-4307-A001-0163AD371D29}"/>
          </ac:spMkLst>
        </pc:spChg>
        <pc:spChg chg="add del">
          <ac:chgData name="Yasmin  Ghassan" userId="S::pupil_yasmin_h@jgacademy.co.uk::2b6c8894-66eb-4a30-b12f-f8225da516f9" providerId="AD" clId="Web-{F13A2908-16CF-F5EB-9432-47523A8CE63D}" dt="2021-01-28T18:38:54.659" v="152"/>
          <ac:spMkLst>
            <pc:docMk/>
            <pc:sldMk cId="2781715415" sldId="264"/>
            <ac:spMk id="148" creationId="{3B432D73-5C38-474F-AF96-A3228731BF36}"/>
          </ac:spMkLst>
        </pc:spChg>
        <pc:spChg chg="add del">
          <ac:chgData name="Yasmin  Ghassan" userId="S::pupil_yasmin_h@jgacademy.co.uk::2b6c8894-66eb-4a30-b12f-f8225da516f9" providerId="AD" clId="Web-{F13A2908-16CF-F5EB-9432-47523A8CE63D}" dt="2021-01-28T18:38:54.659" v="151"/>
          <ac:spMkLst>
            <pc:docMk/>
            <pc:sldMk cId="2781715415" sldId="264"/>
            <ac:spMk id="150" creationId="{4613B4A9-1C7C-4729-A016-AB42D3979460}"/>
          </ac:spMkLst>
        </pc:spChg>
        <pc:spChg chg="add del">
          <ac:chgData name="Yasmin  Ghassan" userId="S::pupil_yasmin_h@jgacademy.co.uk::2b6c8894-66eb-4a30-b12f-f8225da516f9" providerId="AD" clId="Web-{F13A2908-16CF-F5EB-9432-47523A8CE63D}" dt="2021-01-28T18:42:57.611" v="168"/>
          <ac:spMkLst>
            <pc:docMk/>
            <pc:sldMk cId="2781715415" sldId="264"/>
            <ac:spMk id="151" creationId="{3B432D73-5C38-474F-AF96-A3228731BF36}"/>
          </ac:spMkLst>
        </pc:spChg>
        <pc:spChg chg="add del">
          <ac:chgData name="Yasmin  Ghassan" userId="S::pupil_yasmin_h@jgacademy.co.uk::2b6c8894-66eb-4a30-b12f-f8225da516f9" providerId="AD" clId="Web-{F13A2908-16CF-F5EB-9432-47523A8CE63D}" dt="2021-01-28T18:43:27.470" v="176"/>
          <ac:spMkLst>
            <pc:docMk/>
            <pc:sldMk cId="2781715415" sldId="264"/>
            <ac:spMk id="153" creationId="{D9C4A1E0-B30B-4F81-873C-F77710333B2A}"/>
          </ac:spMkLst>
        </pc:spChg>
        <pc:spChg chg="add del">
          <ac:chgData name="Yasmin  Ghassan" userId="S::pupil_yasmin_h@jgacademy.co.uk::2b6c8894-66eb-4a30-b12f-f8225da516f9" providerId="AD" clId="Web-{F13A2908-16CF-F5EB-9432-47523A8CE63D}" dt="2021-01-28T18:43:27.470" v="176"/>
          <ac:spMkLst>
            <pc:docMk/>
            <pc:sldMk cId="2781715415" sldId="264"/>
            <ac:spMk id="154" creationId="{2884BC28-8C65-4886-B01A-667342EB70D7}"/>
          </ac:spMkLst>
        </pc:spChg>
        <pc:spChg chg="add del">
          <ac:chgData name="Yasmin  Ghassan" userId="S::pupil_yasmin_h@jgacademy.co.uk::2b6c8894-66eb-4a30-b12f-f8225da516f9" providerId="AD" clId="Web-{F13A2908-16CF-F5EB-9432-47523A8CE63D}" dt="2021-01-28T18:43:27.470" v="176"/>
          <ac:spMkLst>
            <pc:docMk/>
            <pc:sldMk cId="2781715415" sldId="264"/>
            <ac:spMk id="155" creationId="{0FC820FD-F8C0-4426-A38A-5B80A2E5286F}"/>
          </ac:spMkLst>
        </pc:spChg>
        <pc:spChg chg="add del">
          <ac:chgData name="Yasmin  Ghassan" userId="S::pupil_yasmin_h@jgacademy.co.uk::2b6c8894-66eb-4a30-b12f-f8225da516f9" providerId="AD" clId="Web-{F13A2908-16CF-F5EB-9432-47523A8CE63D}" dt="2021-01-28T18:43:27.470" v="176"/>
          <ac:spMkLst>
            <pc:docMk/>
            <pc:sldMk cId="2781715415" sldId="264"/>
            <ac:spMk id="156" creationId="{E1DAA296-54E3-4547-B36F-E8B35335378A}"/>
          </ac:spMkLst>
        </pc:spChg>
        <pc:picChg chg="add del mod ord modCrop">
          <ac:chgData name="Yasmin  Ghassan" userId="S::pupil_yasmin_h@jgacademy.co.uk::2b6c8894-66eb-4a30-b12f-f8225da516f9" providerId="AD" clId="Web-{F13A2908-16CF-F5EB-9432-47523A8CE63D}" dt="2021-01-28T18:37:05.879" v="137"/>
          <ac:picMkLst>
            <pc:docMk/>
            <pc:sldMk cId="2781715415" sldId="264"/>
            <ac:picMk id="3" creationId="{C4F65F1A-0F80-4A71-B93B-A8CE9F7D95D0}"/>
          </ac:picMkLst>
        </pc:picChg>
        <pc:picChg chg="mod ord">
          <ac:chgData name="Yasmin  Ghassan" userId="S::pupil_yasmin_h@jgacademy.co.uk::2b6c8894-66eb-4a30-b12f-f8225da516f9" providerId="AD" clId="Web-{F13A2908-16CF-F5EB-9432-47523A8CE63D}" dt="2021-01-28T18:43:54.251" v="182"/>
          <ac:picMkLst>
            <pc:docMk/>
            <pc:sldMk cId="2781715415" sldId="264"/>
            <ac:picMk id="4" creationId="{3B13C6E7-8920-48FA-8807-54798C9C6BB0}"/>
          </ac:picMkLst>
        </pc:picChg>
        <pc:picChg chg="add del mod">
          <ac:chgData name="Yasmin  Ghassan" userId="S::pupil_yasmin_h@jgacademy.co.uk::2b6c8894-66eb-4a30-b12f-f8225da516f9" providerId="AD" clId="Web-{F13A2908-16CF-F5EB-9432-47523A8CE63D}" dt="2021-01-28T18:41:05.174" v="160"/>
          <ac:picMkLst>
            <pc:docMk/>
            <pc:sldMk cId="2781715415" sldId="264"/>
            <ac:picMk id="8" creationId="{CAB882DC-B339-49FB-A36D-4C97C4A89E52}"/>
          </ac:picMkLst>
        </pc:picChg>
        <pc:picChg chg="add mod ord">
          <ac:chgData name="Yasmin  Ghassan" userId="S::pupil_yasmin_h@jgacademy.co.uk::2b6c8894-66eb-4a30-b12f-f8225da516f9" providerId="AD" clId="Web-{F13A2908-16CF-F5EB-9432-47523A8CE63D}" dt="2021-01-28T18:43:54.251" v="182"/>
          <ac:picMkLst>
            <pc:docMk/>
            <pc:sldMk cId="2781715415" sldId="264"/>
            <ac:picMk id="9" creationId="{1035B47D-744E-4CE5-9E11-30B1FAC9F321}"/>
          </ac:picMkLst>
        </pc:picChg>
        <pc:picChg chg="add del mod">
          <ac:chgData name="Yasmin  Ghassan" userId="S::pupil_yasmin_h@jgacademy.co.uk::2b6c8894-66eb-4a30-b12f-f8225da516f9" providerId="AD" clId="Web-{F13A2908-16CF-F5EB-9432-47523A8CE63D}" dt="2021-01-28T18:42:42.048" v="166"/>
          <ac:picMkLst>
            <pc:docMk/>
            <pc:sldMk cId="2781715415" sldId="264"/>
            <ac:picMk id="10" creationId="{C0818A73-B018-4230-8B1C-6A423BC3D0B1}"/>
          </ac:picMkLst>
        </pc:picChg>
        <pc:picChg chg="add mod ord">
          <ac:chgData name="Yasmin  Ghassan" userId="S::pupil_yasmin_h@jgacademy.co.uk::2b6c8894-66eb-4a30-b12f-f8225da516f9" providerId="AD" clId="Web-{F13A2908-16CF-F5EB-9432-47523A8CE63D}" dt="2021-01-28T18:43:54.251" v="182"/>
          <ac:picMkLst>
            <pc:docMk/>
            <pc:sldMk cId="2781715415" sldId="264"/>
            <ac:picMk id="11" creationId="{026AFA48-2746-4792-8DC1-F089B40954B9}"/>
          </ac:picMkLst>
        </pc:picChg>
        <pc:cxnChg chg="add">
          <ac:chgData name="Yasmin  Ghassan" userId="S::pupil_yasmin_h@jgacademy.co.uk::2b6c8894-66eb-4a30-b12f-f8225da516f9" providerId="AD" clId="Web-{F13A2908-16CF-F5EB-9432-47523A8CE63D}" dt="2021-01-28T18:43:54.251" v="182"/>
          <ac:cxnSpMkLst>
            <pc:docMk/>
            <pc:sldMk cId="2781715415" sldId="264"/>
            <ac:cxnSpMk id="16" creationId="{D4BDCD00-BA97-40D8-93CD-0A9CA931BE17}"/>
          </ac:cxnSpMkLst>
        </pc:cxnChg>
        <pc:cxnChg chg="add">
          <ac:chgData name="Yasmin  Ghassan" userId="S::pupil_yasmin_h@jgacademy.co.uk::2b6c8894-66eb-4a30-b12f-f8225da516f9" providerId="AD" clId="Web-{F13A2908-16CF-F5EB-9432-47523A8CE63D}" dt="2021-01-28T18:43:54.251" v="182"/>
          <ac:cxnSpMkLst>
            <pc:docMk/>
            <pc:sldMk cId="2781715415" sldId="264"/>
            <ac:cxnSpMk id="18" creationId="{2D631E40-F51C-4828-B23B-DF903513296E}"/>
          </ac:cxnSpMkLst>
        </pc:cxnChg>
      </pc:sldChg>
      <pc:sldChg chg="addSp delSp modSp">
        <pc:chgData name="Yasmin  Ghassan" userId="S::pupil_yasmin_h@jgacademy.co.uk::2b6c8894-66eb-4a30-b12f-f8225da516f9" providerId="AD" clId="Web-{F13A2908-16CF-F5EB-9432-47523A8CE63D}" dt="2021-01-28T18:39:37.924" v="156"/>
        <pc:sldMkLst>
          <pc:docMk/>
          <pc:sldMk cId="2531075999" sldId="266"/>
        </pc:sldMkLst>
        <pc:spChg chg="mod">
          <ac:chgData name="Yasmin  Ghassan" userId="S::pupil_yasmin_h@jgacademy.co.uk::2b6c8894-66eb-4a30-b12f-f8225da516f9" providerId="AD" clId="Web-{F13A2908-16CF-F5EB-9432-47523A8CE63D}" dt="2021-01-28T18:39:37.924" v="156"/>
          <ac:spMkLst>
            <pc:docMk/>
            <pc:sldMk cId="2531075999" sldId="266"/>
            <ac:spMk id="2" creationId="{53533A15-9647-4FD0-A9B2-954B032AE28C}"/>
          </ac:spMkLst>
        </pc:spChg>
        <pc:spChg chg="mod">
          <ac:chgData name="Yasmin  Ghassan" userId="S::pupil_yasmin_h@jgacademy.co.uk::2b6c8894-66eb-4a30-b12f-f8225da516f9" providerId="AD" clId="Web-{F13A2908-16CF-F5EB-9432-47523A8CE63D}" dt="2021-01-28T18:39:37.924" v="156"/>
          <ac:spMkLst>
            <pc:docMk/>
            <pc:sldMk cId="2531075999" sldId="266"/>
            <ac:spMk id="3" creationId="{37F8870E-CC09-43EC-889B-DA4ACE7887D5}"/>
          </ac:spMkLst>
        </pc:spChg>
        <pc:spChg chg="add del">
          <ac:chgData name="Yasmin  Ghassan" userId="S::pupil_yasmin_h@jgacademy.co.uk::2b6c8894-66eb-4a30-b12f-f8225da516f9" providerId="AD" clId="Web-{F13A2908-16CF-F5EB-9432-47523A8CE63D}" dt="2021-01-28T18:39:30.003" v="155"/>
          <ac:spMkLst>
            <pc:docMk/>
            <pc:sldMk cId="2531075999" sldId="266"/>
            <ac:spMk id="32" creationId="{4FC5CF8D-5E28-4170-85D9-B23379A1AC63}"/>
          </ac:spMkLst>
        </pc:spChg>
        <pc:spChg chg="add del">
          <ac:chgData name="Yasmin  Ghassan" userId="S::pupil_yasmin_h@jgacademy.co.uk::2b6c8894-66eb-4a30-b12f-f8225da516f9" providerId="AD" clId="Web-{F13A2908-16CF-F5EB-9432-47523A8CE63D}" dt="2021-01-28T18:39:30.003" v="155"/>
          <ac:spMkLst>
            <pc:docMk/>
            <pc:sldMk cId="2531075999" sldId="266"/>
            <ac:spMk id="33" creationId="{575A2C8F-EFE3-4530-B871-79D0DF461588}"/>
          </ac:spMkLst>
        </pc:spChg>
        <pc:spChg chg="add del">
          <ac:chgData name="Yasmin  Ghassan" userId="S::pupil_yasmin_h@jgacademy.co.uk::2b6c8894-66eb-4a30-b12f-f8225da516f9" providerId="AD" clId="Web-{F13A2908-16CF-F5EB-9432-47523A8CE63D}" dt="2021-01-28T18:39:30.003" v="155"/>
          <ac:spMkLst>
            <pc:docMk/>
            <pc:sldMk cId="2531075999" sldId="266"/>
            <ac:spMk id="34" creationId="{F8283B2D-BF4E-4773-99DE-61834B033AF3}"/>
          </ac:spMkLst>
        </pc:spChg>
        <pc:spChg chg="add del">
          <ac:chgData name="Yasmin  Ghassan" userId="S::pupil_yasmin_h@jgacademy.co.uk::2b6c8894-66eb-4a30-b12f-f8225da516f9" providerId="AD" clId="Web-{F13A2908-16CF-F5EB-9432-47523A8CE63D}" dt="2021-01-28T18:39:30.003" v="155"/>
          <ac:spMkLst>
            <pc:docMk/>
            <pc:sldMk cId="2531075999" sldId="266"/>
            <ac:spMk id="35" creationId="{7FF89E09-42FB-4694-96E4-95652B1D83E4}"/>
          </ac:spMkLst>
        </pc:spChg>
        <pc:spChg chg="mod">
          <ac:chgData name="Yasmin  Ghassan" userId="S::pupil_yasmin_h@jgacademy.co.uk::2b6c8894-66eb-4a30-b12f-f8225da516f9" providerId="AD" clId="Web-{F13A2908-16CF-F5EB-9432-47523A8CE63D}" dt="2021-01-28T18:39:37.924" v="156"/>
          <ac:spMkLst>
            <pc:docMk/>
            <pc:sldMk cId="2531075999" sldId="266"/>
            <ac:spMk id="37" creationId="{921D437C-5726-4AC9-A9C1-A0EA25BF6666}"/>
          </ac:spMkLst>
        </pc:spChg>
        <pc:spChg chg="add del">
          <ac:chgData name="Yasmin  Ghassan" userId="S::pupil_yasmin_h@jgacademy.co.uk::2b6c8894-66eb-4a30-b12f-f8225da516f9" providerId="AD" clId="Web-{F13A2908-16CF-F5EB-9432-47523A8CE63D}" dt="2021-01-28T18:39:37.924" v="156"/>
          <ac:spMkLst>
            <pc:docMk/>
            <pc:sldMk cId="2531075999" sldId="266"/>
            <ac:spMk id="39" creationId="{428D436F-9ACD-4C92-AFC8-C934C527A6A4}"/>
          </ac:spMkLst>
        </pc:spChg>
        <pc:spChg chg="add del">
          <ac:chgData name="Yasmin  Ghassan" userId="S::pupil_yasmin_h@jgacademy.co.uk::2b6c8894-66eb-4a30-b12f-f8225da516f9" providerId="AD" clId="Web-{F13A2908-16CF-F5EB-9432-47523A8CE63D}" dt="2021-01-28T18:39:37.924" v="156"/>
          <ac:spMkLst>
            <pc:docMk/>
            <pc:sldMk cId="2531075999" sldId="266"/>
            <ac:spMk id="40" creationId="{090538E0-A884-4E60-A6AB-77D830E2FCED}"/>
          </ac:spMkLst>
        </pc:spChg>
        <pc:spChg chg="add del">
          <ac:chgData name="Yasmin  Ghassan" userId="S::pupil_yasmin_h@jgacademy.co.uk::2b6c8894-66eb-4a30-b12f-f8225da516f9" providerId="AD" clId="Web-{F13A2908-16CF-F5EB-9432-47523A8CE63D}" dt="2021-01-28T18:39:29.987" v="154"/>
          <ac:spMkLst>
            <pc:docMk/>
            <pc:sldMk cId="2531075999" sldId="266"/>
            <ac:spMk id="42" creationId="{4C608BEB-860E-4094-8511-78603564A75E}"/>
          </ac:spMkLst>
        </pc:spChg>
        <pc:spChg chg="add del">
          <ac:chgData name="Yasmin  Ghassan" userId="S::pupil_yasmin_h@jgacademy.co.uk::2b6c8894-66eb-4a30-b12f-f8225da516f9" providerId="AD" clId="Web-{F13A2908-16CF-F5EB-9432-47523A8CE63D}" dt="2021-01-28T18:39:37.924" v="156"/>
          <ac:spMkLst>
            <pc:docMk/>
            <pc:sldMk cId="2531075999" sldId="266"/>
            <ac:spMk id="46" creationId="{DB0D7DD0-1C67-4D4C-9E06-678233DB8468}"/>
          </ac:spMkLst>
        </pc:spChg>
        <pc:spChg chg="add">
          <ac:chgData name="Yasmin  Ghassan" userId="S::pupil_yasmin_h@jgacademy.co.uk::2b6c8894-66eb-4a30-b12f-f8225da516f9" providerId="AD" clId="Web-{F13A2908-16CF-F5EB-9432-47523A8CE63D}" dt="2021-01-28T18:39:37.924" v="156"/>
          <ac:spMkLst>
            <pc:docMk/>
            <pc:sldMk cId="2531075999" sldId="266"/>
            <ac:spMk id="51" creationId="{8CA06CD6-90CA-4C45-856C-6771339E1E22}"/>
          </ac:spMkLst>
        </pc:spChg>
        <pc:cxnChg chg="add del">
          <ac:chgData name="Yasmin  Ghassan" userId="S::pupil_yasmin_h@jgacademy.co.uk::2b6c8894-66eb-4a30-b12f-f8225da516f9" providerId="AD" clId="Web-{F13A2908-16CF-F5EB-9432-47523A8CE63D}" dt="2021-01-28T18:39:29.987" v="154"/>
          <ac:cxnSpMkLst>
            <pc:docMk/>
            <pc:sldMk cId="2531075999" sldId="266"/>
            <ac:cxnSpMk id="44" creationId="{1F16A8D4-FE87-4604-88B2-394B5D1EB437}"/>
          </ac:cxnSpMkLst>
        </pc:cxnChg>
        <pc:cxnChg chg="add">
          <ac:chgData name="Yasmin  Ghassan" userId="S::pupil_yasmin_h@jgacademy.co.uk::2b6c8894-66eb-4a30-b12f-f8225da516f9" providerId="AD" clId="Web-{F13A2908-16CF-F5EB-9432-47523A8CE63D}" dt="2021-01-28T18:39:37.924" v="156"/>
          <ac:cxnSpMkLst>
            <pc:docMk/>
            <pc:sldMk cId="2531075999" sldId="266"/>
            <ac:cxnSpMk id="53" creationId="{5021601D-2758-4B15-A31C-FDA184C51B3A}"/>
          </ac:cxnSpMkLst>
        </pc:cxnChg>
      </pc:sldChg>
    </pc:docChg>
  </pc:docChgLst>
  <pc:docChgLst>
    <pc:chgData name="Yasmin  Ghassan" userId="S::pupil_yasmin_h@jgacademy.co.uk::2b6c8894-66eb-4a30-b12f-f8225da516f9" providerId="AD" clId="Web-{267AC861-2F02-E281-926B-5716A79B84CA}"/>
    <pc:docChg chg="modSld">
      <pc:chgData name="Yasmin  Ghassan" userId="S::pupil_yasmin_h@jgacademy.co.uk::2b6c8894-66eb-4a30-b12f-f8225da516f9" providerId="AD" clId="Web-{267AC861-2F02-E281-926B-5716A79B84CA}" dt="2021-01-27T16:27:14.240" v="43" actId="20577"/>
      <pc:docMkLst>
        <pc:docMk/>
      </pc:docMkLst>
      <pc:sldChg chg="modSp">
        <pc:chgData name="Yasmin  Ghassan" userId="S::pupil_yasmin_h@jgacademy.co.uk::2b6c8894-66eb-4a30-b12f-f8225da516f9" providerId="AD" clId="Web-{267AC861-2F02-E281-926B-5716A79B84CA}" dt="2021-01-27T16:27:14.240" v="43" actId="20577"/>
        <pc:sldMkLst>
          <pc:docMk/>
          <pc:sldMk cId="2166740538" sldId="265"/>
        </pc:sldMkLst>
        <pc:spChg chg="mod">
          <ac:chgData name="Yasmin  Ghassan" userId="S::pupil_yasmin_h@jgacademy.co.uk::2b6c8894-66eb-4a30-b12f-f8225da516f9" providerId="AD" clId="Web-{267AC861-2F02-E281-926B-5716A79B84CA}" dt="2021-01-27T16:27:14.240" v="43" actId="20577"/>
          <ac:spMkLst>
            <pc:docMk/>
            <pc:sldMk cId="2166740538" sldId="265"/>
            <ac:spMk id="2" creationId="{00000000-0000-0000-0000-000000000000}"/>
          </ac:spMkLst>
        </pc:spChg>
      </pc:sldChg>
      <pc:sldChg chg="addSp delSp modSp">
        <pc:chgData name="Yasmin  Ghassan" userId="S::pupil_yasmin_h@jgacademy.co.uk::2b6c8894-66eb-4a30-b12f-f8225da516f9" providerId="AD" clId="Web-{267AC861-2F02-E281-926B-5716A79B84CA}" dt="2021-01-27T16:24:27.408" v="26" actId="14100"/>
        <pc:sldMkLst>
          <pc:docMk/>
          <pc:sldMk cId="2531075999" sldId="266"/>
        </pc:sldMkLst>
        <pc:spChg chg="add mod">
          <ac:chgData name="Yasmin  Ghassan" userId="S::pupil_yasmin_h@jgacademy.co.uk::2b6c8894-66eb-4a30-b12f-f8225da516f9" providerId="AD" clId="Web-{267AC861-2F02-E281-926B-5716A79B84CA}" dt="2021-01-27T16:23:09.282" v="14"/>
          <ac:spMkLst>
            <pc:docMk/>
            <pc:sldMk cId="2531075999" sldId="266"/>
            <ac:spMk id="7" creationId="{6C37067B-A3D7-46D6-8D19-A07F65A9DD7F}"/>
          </ac:spMkLst>
        </pc:spChg>
        <pc:spChg chg="add mod">
          <ac:chgData name="Yasmin  Ghassan" userId="S::pupil_yasmin_h@jgacademy.co.uk::2b6c8894-66eb-4a30-b12f-f8225da516f9" providerId="AD" clId="Web-{267AC861-2F02-E281-926B-5716A79B84CA}" dt="2021-01-27T16:24:27.408" v="26" actId="14100"/>
          <ac:spMkLst>
            <pc:docMk/>
            <pc:sldMk cId="2531075999" sldId="266"/>
            <ac:spMk id="8" creationId="{F2B75100-380C-4E55-91A2-46B54606ECE8}"/>
          </ac:spMkLst>
        </pc:spChg>
        <pc:cxnChg chg="del">
          <ac:chgData name="Yasmin  Ghassan" userId="S::pupil_yasmin_h@jgacademy.co.uk::2b6c8894-66eb-4a30-b12f-f8225da516f9" providerId="AD" clId="Web-{267AC861-2F02-E281-926B-5716A79B84CA}" dt="2021-01-27T16:23:03.219" v="12"/>
          <ac:cxnSpMkLst>
            <pc:docMk/>
            <pc:sldMk cId="2531075999" sldId="266"/>
            <ac:cxnSpMk id="4" creationId="{CE4E17D7-94AA-4604-B1B7-8A8B9CEE05F4}"/>
          </ac:cxnSpMkLst>
        </pc:cxnChg>
        <pc:cxnChg chg="del">
          <ac:chgData name="Yasmin  Ghassan" userId="S::pupil_yasmin_h@jgacademy.co.uk::2b6c8894-66eb-4a30-b12f-f8225da516f9" providerId="AD" clId="Web-{267AC861-2F02-E281-926B-5716A79B84CA}" dt="2021-01-27T16:23:03.203" v="11"/>
          <ac:cxnSpMkLst>
            <pc:docMk/>
            <pc:sldMk cId="2531075999" sldId="266"/>
            <ac:cxnSpMk id="5" creationId="{4A9EFE87-35A7-48AE-85F0-43A2E022F91B}"/>
          </ac:cxnSpMkLst>
        </pc:cxnChg>
        <pc:cxnChg chg="del mod">
          <ac:chgData name="Yasmin  Ghassan" userId="S::pupil_yasmin_h@jgacademy.co.uk::2b6c8894-66eb-4a30-b12f-f8225da516f9" providerId="AD" clId="Web-{267AC861-2F02-E281-926B-5716A79B84CA}" dt="2021-01-27T16:23:03.156" v="9"/>
          <ac:cxnSpMkLst>
            <pc:docMk/>
            <pc:sldMk cId="2531075999" sldId="266"/>
            <ac:cxnSpMk id="6" creationId="{F924A6E2-95A4-4EA1-A330-0E558366D26B}"/>
          </ac:cxnSpMkLst>
        </pc:cxnChg>
      </pc:sldChg>
    </pc:docChg>
  </pc:docChgLst>
  <pc:docChgLst>
    <pc:chgData name="Yasmin  Ghassan" userId="S::pupil_yasmin_h@jgacademy.co.uk::2b6c8894-66eb-4a30-b12f-f8225da516f9" providerId="AD" clId="Web-{EC3E2379-4B3E-452E-B997-542566146A36}"/>
    <pc:docChg chg="modSld">
      <pc:chgData name="Yasmin  Ghassan" userId="S::pupil_yasmin_h@jgacademy.co.uk::2b6c8894-66eb-4a30-b12f-f8225da516f9" providerId="AD" clId="Web-{EC3E2379-4B3E-452E-B997-542566146A36}" dt="2021-01-26T13:17:06.109" v="119" actId="1076"/>
      <pc:docMkLst>
        <pc:docMk/>
      </pc:docMkLst>
      <pc:sldChg chg="addSp delSp modSp">
        <pc:chgData name="Yasmin  Ghassan" userId="S::pupil_yasmin_h@jgacademy.co.uk::2b6c8894-66eb-4a30-b12f-f8225da516f9" providerId="AD" clId="Web-{EC3E2379-4B3E-452E-B997-542566146A36}" dt="2021-01-26T13:17:06.109" v="119" actId="1076"/>
        <pc:sldMkLst>
          <pc:docMk/>
          <pc:sldMk cId="2531075999" sldId="266"/>
        </pc:sldMkLst>
        <pc:spChg chg="mod">
          <ac:chgData name="Yasmin  Ghassan" userId="S::pupil_yasmin_h@jgacademy.co.uk::2b6c8894-66eb-4a30-b12f-f8225da516f9" providerId="AD" clId="Web-{EC3E2379-4B3E-452E-B997-542566146A36}" dt="2021-01-26T13:15:19.935" v="84" actId="20577"/>
          <ac:spMkLst>
            <pc:docMk/>
            <pc:sldMk cId="2531075999" sldId="266"/>
            <ac:spMk id="2" creationId="{53533A15-9647-4FD0-A9B2-954B032AE28C}"/>
          </ac:spMkLst>
        </pc:spChg>
        <pc:spChg chg="mod">
          <ac:chgData name="Yasmin  Ghassan" userId="S::pupil_yasmin_h@jgacademy.co.uk::2b6c8894-66eb-4a30-b12f-f8225da516f9" providerId="AD" clId="Web-{EC3E2379-4B3E-452E-B997-542566146A36}" dt="2021-01-26T13:15:24.685" v="86" actId="20577"/>
          <ac:spMkLst>
            <pc:docMk/>
            <pc:sldMk cId="2531075999" sldId="266"/>
            <ac:spMk id="3" creationId="{37F8870E-CC09-43EC-889B-DA4ACE7887D5}"/>
          </ac:spMkLst>
        </pc:spChg>
        <pc:spChg chg="mod">
          <ac:chgData name="Yasmin  Ghassan" userId="S::pupil_yasmin_h@jgacademy.co.uk::2b6c8894-66eb-4a30-b12f-f8225da516f9" providerId="AD" clId="Web-{EC3E2379-4B3E-452E-B997-542566146A36}" dt="2021-01-26T13:15:12.107" v="81" actId="14100"/>
          <ac:spMkLst>
            <pc:docMk/>
            <pc:sldMk cId="2531075999" sldId="266"/>
            <ac:spMk id="37" creationId="{921D437C-5726-4AC9-A9C1-A0EA25BF6666}"/>
          </ac:spMkLst>
        </pc:spChg>
        <pc:spChg chg="mod">
          <ac:chgData name="Yasmin  Ghassan" userId="S::pupil_yasmin_h@jgacademy.co.uk::2b6c8894-66eb-4a30-b12f-f8225da516f9" providerId="AD" clId="Web-{EC3E2379-4B3E-452E-B997-542566146A36}" dt="2021-01-26T13:10:59.179" v="0" actId="1076"/>
          <ac:spMkLst>
            <pc:docMk/>
            <pc:sldMk cId="2531075999" sldId="266"/>
            <ac:spMk id="41" creationId="{A50467AE-12DB-4D65-8076-D8FBCF27F2B1}"/>
          </ac:spMkLst>
        </pc:spChg>
        <pc:inkChg chg="add del">
          <ac:chgData name="Yasmin  Ghassan" userId="S::pupil_yasmin_h@jgacademy.co.uk::2b6c8894-66eb-4a30-b12f-f8225da516f9" providerId="AD" clId="Web-{EC3E2379-4B3E-452E-B997-542566146A36}" dt="2021-01-26T13:14:03.089" v="32"/>
          <ac:inkMkLst>
            <pc:docMk/>
            <pc:sldMk cId="2531075999" sldId="266"/>
            <ac:inkMk id="7" creationId="{A187DA30-06FD-4E4F-8A2E-55EE725FB107}"/>
          </ac:inkMkLst>
        </pc:inkChg>
        <pc:inkChg chg="add del">
          <ac:chgData name="Yasmin  Ghassan" userId="S::pupil_yasmin_h@jgacademy.co.uk::2b6c8894-66eb-4a30-b12f-f8225da516f9" providerId="AD" clId="Web-{EC3E2379-4B3E-452E-B997-542566146A36}" dt="2021-01-26T13:14:03.089" v="31"/>
          <ac:inkMkLst>
            <pc:docMk/>
            <pc:sldMk cId="2531075999" sldId="266"/>
            <ac:inkMk id="8" creationId="{C2C9AD63-3B7F-4AD9-AC3B-BBAA66CE00EC}"/>
          </ac:inkMkLst>
        </pc:inkChg>
        <pc:inkChg chg="add del">
          <ac:chgData name="Yasmin  Ghassan" userId="S::pupil_yasmin_h@jgacademy.co.uk::2b6c8894-66eb-4a30-b12f-f8225da516f9" providerId="AD" clId="Web-{EC3E2379-4B3E-452E-B997-542566146A36}" dt="2021-01-26T13:14:03.089" v="30"/>
          <ac:inkMkLst>
            <pc:docMk/>
            <pc:sldMk cId="2531075999" sldId="266"/>
            <ac:inkMk id="9" creationId="{DBF5E31E-BFC6-46F4-BF6A-F42F19004BAC}"/>
          </ac:inkMkLst>
        </pc:inkChg>
        <pc:inkChg chg="add del">
          <ac:chgData name="Yasmin  Ghassan" userId="S::pupil_yasmin_h@jgacademy.co.uk::2b6c8894-66eb-4a30-b12f-f8225da516f9" providerId="AD" clId="Web-{EC3E2379-4B3E-452E-B997-542566146A36}" dt="2021-01-26T13:14:03.089" v="29"/>
          <ac:inkMkLst>
            <pc:docMk/>
            <pc:sldMk cId="2531075999" sldId="266"/>
            <ac:inkMk id="10" creationId="{615378F4-8483-4E59-AF7A-7775DDBBDA1A}"/>
          </ac:inkMkLst>
        </pc:inkChg>
        <pc:inkChg chg="add del">
          <ac:chgData name="Yasmin  Ghassan" userId="S::pupil_yasmin_h@jgacademy.co.uk::2b6c8894-66eb-4a30-b12f-f8225da516f9" providerId="AD" clId="Web-{EC3E2379-4B3E-452E-B997-542566146A36}" dt="2021-01-26T13:15:51.951" v="106"/>
          <ac:inkMkLst>
            <pc:docMk/>
            <pc:sldMk cId="2531075999" sldId="266"/>
            <ac:inkMk id="11" creationId="{580BB601-F1B5-41AF-B382-B7A69AF304BF}"/>
          </ac:inkMkLst>
        </pc:inkChg>
        <pc:inkChg chg="add del">
          <ac:chgData name="Yasmin  Ghassan" userId="S::pupil_yasmin_h@jgacademy.co.uk::2b6c8894-66eb-4a30-b12f-f8225da516f9" providerId="AD" clId="Web-{EC3E2379-4B3E-452E-B997-542566146A36}" dt="2021-01-26T13:15:51.951" v="105"/>
          <ac:inkMkLst>
            <pc:docMk/>
            <pc:sldMk cId="2531075999" sldId="266"/>
            <ac:inkMk id="12" creationId="{44DC5228-ACB4-4CB1-97B2-5DBD0A362A6F}"/>
          </ac:inkMkLst>
        </pc:inkChg>
        <pc:inkChg chg="add del">
          <ac:chgData name="Yasmin  Ghassan" userId="S::pupil_yasmin_h@jgacademy.co.uk::2b6c8894-66eb-4a30-b12f-f8225da516f9" providerId="AD" clId="Web-{EC3E2379-4B3E-452E-B997-542566146A36}" dt="2021-01-26T13:15:51.951" v="104"/>
          <ac:inkMkLst>
            <pc:docMk/>
            <pc:sldMk cId="2531075999" sldId="266"/>
            <ac:inkMk id="13" creationId="{5DC65B35-6E7E-44BC-91BB-B6F02C8B3C4A}"/>
          </ac:inkMkLst>
        </pc:inkChg>
        <pc:inkChg chg="add del">
          <ac:chgData name="Yasmin  Ghassan" userId="S::pupil_yasmin_h@jgacademy.co.uk::2b6c8894-66eb-4a30-b12f-f8225da516f9" providerId="AD" clId="Web-{EC3E2379-4B3E-452E-B997-542566146A36}" dt="2021-01-26T13:15:51.951" v="103"/>
          <ac:inkMkLst>
            <pc:docMk/>
            <pc:sldMk cId="2531075999" sldId="266"/>
            <ac:inkMk id="14" creationId="{7205BE61-CA5C-4098-90EA-2DD82E0FC171}"/>
          </ac:inkMkLst>
        </pc:inkChg>
        <pc:inkChg chg="add del">
          <ac:chgData name="Yasmin  Ghassan" userId="S::pupil_yasmin_h@jgacademy.co.uk::2b6c8894-66eb-4a30-b12f-f8225da516f9" providerId="AD" clId="Web-{EC3E2379-4B3E-452E-B997-542566146A36}" dt="2021-01-26T13:15:51.951" v="102"/>
          <ac:inkMkLst>
            <pc:docMk/>
            <pc:sldMk cId="2531075999" sldId="266"/>
            <ac:inkMk id="15" creationId="{92BEDB33-0217-4153-A8BC-874DFF69F046}"/>
          </ac:inkMkLst>
        </pc:inkChg>
        <pc:inkChg chg="add del">
          <ac:chgData name="Yasmin  Ghassan" userId="S::pupil_yasmin_h@jgacademy.co.uk::2b6c8894-66eb-4a30-b12f-f8225da516f9" providerId="AD" clId="Web-{EC3E2379-4B3E-452E-B997-542566146A36}" dt="2021-01-26T13:15:51.951" v="101"/>
          <ac:inkMkLst>
            <pc:docMk/>
            <pc:sldMk cId="2531075999" sldId="266"/>
            <ac:inkMk id="16" creationId="{F4FF80A1-031B-4C7E-B109-59250F5A21E7}"/>
          </ac:inkMkLst>
        </pc:inkChg>
        <pc:inkChg chg="add del">
          <ac:chgData name="Yasmin  Ghassan" userId="S::pupil_yasmin_h@jgacademy.co.uk::2b6c8894-66eb-4a30-b12f-f8225da516f9" providerId="AD" clId="Web-{EC3E2379-4B3E-452E-B997-542566146A36}" dt="2021-01-26T13:15:51.951" v="100"/>
          <ac:inkMkLst>
            <pc:docMk/>
            <pc:sldMk cId="2531075999" sldId="266"/>
            <ac:inkMk id="17" creationId="{F6DD9795-AA8D-4405-A3AF-02A4E61244A1}"/>
          </ac:inkMkLst>
        </pc:inkChg>
        <pc:inkChg chg="add del">
          <ac:chgData name="Yasmin  Ghassan" userId="S::pupil_yasmin_h@jgacademy.co.uk::2b6c8894-66eb-4a30-b12f-f8225da516f9" providerId="AD" clId="Web-{EC3E2379-4B3E-452E-B997-542566146A36}" dt="2021-01-26T13:15:51.951" v="99"/>
          <ac:inkMkLst>
            <pc:docMk/>
            <pc:sldMk cId="2531075999" sldId="266"/>
            <ac:inkMk id="18" creationId="{892C7170-88BF-4C53-9157-D507D4C91FBF}"/>
          </ac:inkMkLst>
        </pc:inkChg>
        <pc:inkChg chg="add del">
          <ac:chgData name="Yasmin  Ghassan" userId="S::pupil_yasmin_h@jgacademy.co.uk::2b6c8894-66eb-4a30-b12f-f8225da516f9" providerId="AD" clId="Web-{EC3E2379-4B3E-452E-B997-542566146A36}" dt="2021-01-26T13:14:39.856" v="64"/>
          <ac:inkMkLst>
            <pc:docMk/>
            <pc:sldMk cId="2531075999" sldId="266"/>
            <ac:inkMk id="19" creationId="{112A09AA-4BEF-4EE1-B0C3-D1360750575D}"/>
          </ac:inkMkLst>
        </pc:inkChg>
        <pc:inkChg chg="add del">
          <ac:chgData name="Yasmin  Ghassan" userId="S::pupil_yasmin_h@jgacademy.co.uk::2b6c8894-66eb-4a30-b12f-f8225da516f9" providerId="AD" clId="Web-{EC3E2379-4B3E-452E-B997-542566146A36}" dt="2021-01-26T13:14:39.856" v="63"/>
          <ac:inkMkLst>
            <pc:docMk/>
            <pc:sldMk cId="2531075999" sldId="266"/>
            <ac:inkMk id="20" creationId="{2802043C-5A5C-4A72-ADBE-108D297464CD}"/>
          </ac:inkMkLst>
        </pc:inkChg>
        <pc:inkChg chg="add del">
          <ac:chgData name="Yasmin  Ghassan" userId="S::pupil_yasmin_h@jgacademy.co.uk::2b6c8894-66eb-4a30-b12f-f8225da516f9" providerId="AD" clId="Web-{EC3E2379-4B3E-452E-B997-542566146A36}" dt="2021-01-26T13:15:51.951" v="98"/>
          <ac:inkMkLst>
            <pc:docMk/>
            <pc:sldMk cId="2531075999" sldId="266"/>
            <ac:inkMk id="21" creationId="{5E3BB63B-FF0E-428E-8008-FF518E74BC8A}"/>
          </ac:inkMkLst>
        </pc:inkChg>
        <pc:inkChg chg="add del mod">
          <ac:chgData name="Yasmin  Ghassan" userId="S::pupil_yasmin_h@jgacademy.co.uk::2b6c8894-66eb-4a30-b12f-f8225da516f9" providerId="AD" clId="Web-{EC3E2379-4B3E-452E-B997-542566146A36}" dt="2021-01-26T13:15:51.936" v="97"/>
          <ac:inkMkLst>
            <pc:docMk/>
            <pc:sldMk cId="2531075999" sldId="266"/>
            <ac:inkMk id="22" creationId="{7BFE06EB-1AC5-4BEA-9C77-1F692096B70A}"/>
          </ac:inkMkLst>
        </pc:inkChg>
        <pc:inkChg chg="add del">
          <ac:chgData name="Yasmin  Ghassan" userId="S::pupil_yasmin_h@jgacademy.co.uk::2b6c8894-66eb-4a30-b12f-f8225da516f9" providerId="AD" clId="Web-{EC3E2379-4B3E-452E-B997-542566146A36}" dt="2021-01-26T13:15:51.936" v="96"/>
          <ac:inkMkLst>
            <pc:docMk/>
            <pc:sldMk cId="2531075999" sldId="266"/>
            <ac:inkMk id="23" creationId="{BC9B5909-83AF-4234-BAA1-B435CA38E477}"/>
          </ac:inkMkLst>
        </pc:inkChg>
        <pc:inkChg chg="add del">
          <ac:chgData name="Yasmin  Ghassan" userId="S::pupil_yasmin_h@jgacademy.co.uk::2b6c8894-66eb-4a30-b12f-f8225da516f9" providerId="AD" clId="Web-{EC3E2379-4B3E-452E-B997-542566146A36}" dt="2021-01-26T13:15:51.936" v="95"/>
          <ac:inkMkLst>
            <pc:docMk/>
            <pc:sldMk cId="2531075999" sldId="266"/>
            <ac:inkMk id="24" creationId="{88A8F55E-E4AA-466D-B9FA-D6A2F26E7A7E}"/>
          </ac:inkMkLst>
        </pc:inkChg>
        <pc:inkChg chg="add del">
          <ac:chgData name="Yasmin  Ghassan" userId="S::pupil_yasmin_h@jgacademy.co.uk::2b6c8894-66eb-4a30-b12f-f8225da516f9" providerId="AD" clId="Web-{EC3E2379-4B3E-452E-B997-542566146A36}" dt="2021-01-26T13:15:51.936" v="94"/>
          <ac:inkMkLst>
            <pc:docMk/>
            <pc:sldMk cId="2531075999" sldId="266"/>
            <ac:inkMk id="25" creationId="{A8630716-75FB-49A2-A593-69814382AFB2}"/>
          </ac:inkMkLst>
        </pc:inkChg>
        <pc:inkChg chg="add del">
          <ac:chgData name="Yasmin  Ghassan" userId="S::pupil_yasmin_h@jgacademy.co.uk::2b6c8894-66eb-4a30-b12f-f8225da516f9" providerId="AD" clId="Web-{EC3E2379-4B3E-452E-B997-542566146A36}" dt="2021-01-26T13:14:57.278" v="80"/>
          <ac:inkMkLst>
            <pc:docMk/>
            <pc:sldMk cId="2531075999" sldId="266"/>
            <ac:inkMk id="26" creationId="{EAE8B885-F95F-42CF-A12B-E0CAC1015DF2}"/>
          </ac:inkMkLst>
        </pc:inkChg>
        <pc:inkChg chg="add del">
          <ac:chgData name="Yasmin  Ghassan" userId="S::pupil_yasmin_h@jgacademy.co.uk::2b6c8894-66eb-4a30-b12f-f8225da516f9" providerId="AD" clId="Web-{EC3E2379-4B3E-452E-B997-542566146A36}" dt="2021-01-26T13:15:51.936" v="93"/>
          <ac:inkMkLst>
            <pc:docMk/>
            <pc:sldMk cId="2531075999" sldId="266"/>
            <ac:inkMk id="27" creationId="{1068BBDE-A11A-4535-B417-AADD1A0A3E8C}"/>
          </ac:inkMkLst>
        </pc:inkChg>
        <pc:inkChg chg="add del">
          <ac:chgData name="Yasmin  Ghassan" userId="S::pupil_yasmin_h@jgacademy.co.uk::2b6c8894-66eb-4a30-b12f-f8225da516f9" providerId="AD" clId="Web-{EC3E2379-4B3E-452E-B997-542566146A36}" dt="2021-01-26T13:14:57.278" v="79"/>
          <ac:inkMkLst>
            <pc:docMk/>
            <pc:sldMk cId="2531075999" sldId="266"/>
            <ac:inkMk id="28" creationId="{A767E76E-D75E-42B7-8E09-80D41BDBEECD}"/>
          </ac:inkMkLst>
        </pc:inkChg>
        <pc:inkChg chg="add del">
          <ac:chgData name="Yasmin  Ghassan" userId="S::pupil_yasmin_h@jgacademy.co.uk::2b6c8894-66eb-4a30-b12f-f8225da516f9" providerId="AD" clId="Web-{EC3E2379-4B3E-452E-B997-542566146A36}" dt="2021-01-26T13:15:51.936" v="92"/>
          <ac:inkMkLst>
            <pc:docMk/>
            <pc:sldMk cId="2531075999" sldId="266"/>
            <ac:inkMk id="29" creationId="{EACE4215-F557-4FFF-AB82-DCCB74856E54}"/>
          </ac:inkMkLst>
        </pc:inkChg>
        <pc:inkChg chg="add del">
          <ac:chgData name="Yasmin  Ghassan" userId="S::pupil_yasmin_h@jgacademy.co.uk::2b6c8894-66eb-4a30-b12f-f8225da516f9" providerId="AD" clId="Web-{EC3E2379-4B3E-452E-B997-542566146A36}" dt="2021-01-26T13:14:56.153" v="77"/>
          <ac:inkMkLst>
            <pc:docMk/>
            <pc:sldMk cId="2531075999" sldId="266"/>
            <ac:inkMk id="30" creationId="{7D6A5BAC-6062-4862-8339-901005D2570D}"/>
          </ac:inkMkLst>
        </pc:inkChg>
        <pc:inkChg chg="add del">
          <ac:chgData name="Yasmin  Ghassan" userId="S::pupil_yasmin_h@jgacademy.co.uk::2b6c8894-66eb-4a30-b12f-f8225da516f9" providerId="AD" clId="Web-{EC3E2379-4B3E-452E-B997-542566146A36}" dt="2021-01-26T13:15:51.936" v="91"/>
          <ac:inkMkLst>
            <pc:docMk/>
            <pc:sldMk cId="2531075999" sldId="266"/>
            <ac:inkMk id="31" creationId="{960E1903-4446-483B-9C6F-F5753B7C7882}"/>
          </ac:inkMkLst>
        </pc:inkChg>
        <pc:inkChg chg="add del">
          <ac:chgData name="Yasmin  Ghassan" userId="S::pupil_yasmin_h@jgacademy.co.uk::2b6c8894-66eb-4a30-b12f-f8225da516f9" providerId="AD" clId="Web-{EC3E2379-4B3E-452E-B997-542566146A36}" dt="2021-01-26T13:14:57.278" v="78"/>
          <ac:inkMkLst>
            <pc:docMk/>
            <pc:sldMk cId="2531075999" sldId="266"/>
            <ac:inkMk id="36" creationId="{D482E6EF-6BC9-4141-9CFB-AA72C895BD48}"/>
          </ac:inkMkLst>
        </pc:inkChg>
        <pc:cxnChg chg="add mod">
          <ac:chgData name="Yasmin  Ghassan" userId="S::pupil_yasmin_h@jgacademy.co.uk::2b6c8894-66eb-4a30-b12f-f8225da516f9" providerId="AD" clId="Web-{EC3E2379-4B3E-452E-B997-542566146A36}" dt="2021-01-26T13:16:49.265" v="116" actId="14100"/>
          <ac:cxnSpMkLst>
            <pc:docMk/>
            <pc:sldMk cId="2531075999" sldId="266"/>
            <ac:cxnSpMk id="4" creationId="{CE4E17D7-94AA-4604-B1B7-8A8B9CEE05F4}"/>
          </ac:cxnSpMkLst>
        </pc:cxnChg>
        <pc:cxnChg chg="add mod">
          <ac:chgData name="Yasmin  Ghassan" userId="S::pupil_yasmin_h@jgacademy.co.uk::2b6c8894-66eb-4a30-b12f-f8225da516f9" providerId="AD" clId="Web-{EC3E2379-4B3E-452E-B997-542566146A36}" dt="2021-01-26T13:17:06.109" v="119" actId="1076"/>
          <ac:cxnSpMkLst>
            <pc:docMk/>
            <pc:sldMk cId="2531075999" sldId="266"/>
            <ac:cxnSpMk id="5" creationId="{4A9EFE87-35A7-48AE-85F0-43A2E022F91B}"/>
          </ac:cxnSpMkLst>
        </pc:cxnChg>
        <pc:cxnChg chg="add mod">
          <ac:chgData name="Yasmin  Ghassan" userId="S::pupil_yasmin_h@jgacademy.co.uk::2b6c8894-66eb-4a30-b12f-f8225da516f9" providerId="AD" clId="Web-{EC3E2379-4B3E-452E-B997-542566146A36}" dt="2021-01-26T13:16:55.984" v="117" actId="1076"/>
          <ac:cxnSpMkLst>
            <pc:docMk/>
            <pc:sldMk cId="2531075999" sldId="266"/>
            <ac:cxnSpMk id="6" creationId="{F924A6E2-95A4-4EA1-A330-0E558366D26B}"/>
          </ac:cxnSpMkLst>
        </pc:cxnChg>
      </pc:sldChg>
    </pc:docChg>
  </pc:docChgLst>
  <pc:docChgLst>
    <pc:chgData name="Yasmin  Ghassan" userId="S::pupil_yasmin_h@jgacademy.co.uk::2b6c8894-66eb-4a30-b12f-f8225da516f9" providerId="AD" clId="Web-{A1CBB820-C391-4827-886B-11EE09C96AC8}"/>
    <pc:docChg chg="sldOrd">
      <pc:chgData name="Yasmin  Ghassan" userId="S::pupil_yasmin_h@jgacademy.co.uk::2b6c8894-66eb-4a30-b12f-f8225da516f9" providerId="AD" clId="Web-{A1CBB820-C391-4827-886B-11EE09C96AC8}" dt="2021-01-30T14:52:30.182" v="0"/>
      <pc:docMkLst>
        <pc:docMk/>
      </pc:docMkLst>
      <pc:sldChg chg="ord">
        <pc:chgData name="Yasmin  Ghassan" userId="S::pupil_yasmin_h@jgacademy.co.uk::2b6c8894-66eb-4a30-b12f-f8225da516f9" providerId="AD" clId="Web-{A1CBB820-C391-4827-886B-11EE09C96AC8}" dt="2021-01-30T14:52:30.182" v="0"/>
        <pc:sldMkLst>
          <pc:docMk/>
          <pc:sldMk cId="3958816303" sldId="271"/>
        </pc:sldMkLst>
      </pc:sldChg>
    </pc:docChg>
  </pc:docChgLst>
  <pc:docChgLst>
    <pc:chgData name="Yasmin  Ghassan" userId="S::pupil_yasmin_h@jgacademy.co.uk::2b6c8894-66eb-4a30-b12f-f8225da516f9" providerId="AD" clId="Web-{439F554A-1929-6335-9A6F-C83154E786B4}"/>
    <pc:docChg chg="modSld">
      <pc:chgData name="Yasmin  Ghassan" userId="S::pupil_yasmin_h@jgacademy.co.uk::2b6c8894-66eb-4a30-b12f-f8225da516f9" providerId="AD" clId="Web-{439F554A-1929-6335-9A6F-C83154E786B4}" dt="2021-01-26T17:53:48.450" v="19" actId="14100"/>
      <pc:docMkLst>
        <pc:docMk/>
      </pc:docMkLst>
      <pc:sldChg chg="modSp">
        <pc:chgData name="Yasmin  Ghassan" userId="S::pupil_yasmin_h@jgacademy.co.uk::2b6c8894-66eb-4a30-b12f-f8225da516f9" providerId="AD" clId="Web-{439F554A-1929-6335-9A6F-C83154E786B4}" dt="2021-01-26T17:53:06.371" v="13" actId="1076"/>
        <pc:sldMkLst>
          <pc:docMk/>
          <pc:sldMk cId="443109575" sldId="259"/>
        </pc:sldMkLst>
        <pc:spChg chg="mod">
          <ac:chgData name="Yasmin  Ghassan" userId="S::pupil_yasmin_h@jgacademy.co.uk::2b6c8894-66eb-4a30-b12f-f8225da516f9" providerId="AD" clId="Web-{439F554A-1929-6335-9A6F-C83154E786B4}" dt="2021-01-26T17:53:06.371" v="13" actId="1076"/>
          <ac:spMkLst>
            <pc:docMk/>
            <pc:sldMk cId="443109575" sldId="259"/>
            <ac:spMk id="2" creationId="{3036BF37-42D1-4386-9DFC-FFD3631A9729}"/>
          </ac:spMkLst>
        </pc:spChg>
      </pc:sldChg>
      <pc:sldChg chg="modSp">
        <pc:chgData name="Yasmin  Ghassan" userId="S::pupil_yasmin_h@jgacademy.co.uk::2b6c8894-66eb-4a30-b12f-f8225da516f9" providerId="AD" clId="Web-{439F554A-1929-6335-9A6F-C83154E786B4}" dt="2021-01-26T17:53:16.089" v="15" actId="1076"/>
        <pc:sldMkLst>
          <pc:docMk/>
          <pc:sldMk cId="2003507660" sldId="260"/>
        </pc:sldMkLst>
        <pc:spChg chg="mod">
          <ac:chgData name="Yasmin  Ghassan" userId="S::pupil_yasmin_h@jgacademy.co.uk::2b6c8894-66eb-4a30-b12f-f8225da516f9" providerId="AD" clId="Web-{439F554A-1929-6335-9A6F-C83154E786B4}" dt="2021-01-26T17:53:16.089" v="15" actId="1076"/>
          <ac:spMkLst>
            <pc:docMk/>
            <pc:sldMk cId="2003507660" sldId="260"/>
            <ac:spMk id="2" creationId="{30862FB9-3D1C-4B61-9361-3A01B3A5F604}"/>
          </ac:spMkLst>
        </pc:spChg>
      </pc:sldChg>
      <pc:sldChg chg="modSp">
        <pc:chgData name="Yasmin  Ghassan" userId="S::pupil_yasmin_h@jgacademy.co.uk::2b6c8894-66eb-4a30-b12f-f8225da516f9" providerId="AD" clId="Web-{439F554A-1929-6335-9A6F-C83154E786B4}" dt="2021-01-26T17:53:48.450" v="19" actId="14100"/>
        <pc:sldMkLst>
          <pc:docMk/>
          <pc:sldMk cId="2166740538" sldId="265"/>
        </pc:sldMkLst>
        <pc:spChg chg="mod">
          <ac:chgData name="Yasmin  Ghassan" userId="S::pupil_yasmin_h@jgacademy.co.uk::2b6c8894-66eb-4a30-b12f-f8225da516f9" providerId="AD" clId="Web-{439F554A-1929-6335-9A6F-C83154E786B4}" dt="2021-01-26T17:53:48.450" v="19" actId="14100"/>
          <ac:spMkLst>
            <pc:docMk/>
            <pc:sldMk cId="2166740538" sldId="265"/>
            <ac:spMk id="2" creationId="{00000000-0000-0000-0000-000000000000}"/>
          </ac:spMkLst>
        </pc:spChg>
      </pc:sldChg>
      <pc:sldChg chg="modSp">
        <pc:chgData name="Yasmin  Ghassan" userId="S::pupil_yasmin_h@jgacademy.co.uk::2b6c8894-66eb-4a30-b12f-f8225da516f9" providerId="AD" clId="Web-{439F554A-1929-6335-9A6F-C83154E786B4}" dt="2021-01-26T17:51:58.593" v="0" actId="14100"/>
        <pc:sldMkLst>
          <pc:docMk/>
          <pc:sldMk cId="2531075999" sldId="266"/>
        </pc:sldMkLst>
        <pc:spChg chg="mod">
          <ac:chgData name="Yasmin  Ghassan" userId="S::pupil_yasmin_h@jgacademy.co.uk::2b6c8894-66eb-4a30-b12f-f8225da516f9" providerId="AD" clId="Web-{439F554A-1929-6335-9A6F-C83154E786B4}" dt="2021-01-26T17:51:58.593" v="0" actId="14100"/>
          <ac:spMkLst>
            <pc:docMk/>
            <pc:sldMk cId="2531075999" sldId="266"/>
            <ac:spMk id="3" creationId="{37F8870E-CC09-43EC-889B-DA4ACE7887D5}"/>
          </ac:spMkLst>
        </pc:spChg>
      </pc:sldChg>
    </pc:docChg>
  </pc:docChgLst>
  <pc:docChgLst>
    <pc:chgData name="Yasmin  Ghassan" userId="S::pupil_yasmin_h@jgacademy.co.uk::2b6c8894-66eb-4a30-b12f-f8225da516f9" providerId="AD" clId="Web-{30543371-F8F4-3D73-60CA-08F05778490E}"/>
    <pc:docChg chg="delSld modSld">
      <pc:chgData name="Yasmin  Ghassan" userId="S::pupil_yasmin_h@jgacademy.co.uk::2b6c8894-66eb-4a30-b12f-f8225da516f9" providerId="AD" clId="Web-{30543371-F8F4-3D73-60CA-08F05778490E}" dt="2021-01-30T12:58:39.643" v="493"/>
      <pc:docMkLst>
        <pc:docMk/>
      </pc:docMkLst>
      <pc:sldChg chg="modSp addAnim modAnim">
        <pc:chgData name="Yasmin  Ghassan" userId="S::pupil_yasmin_h@jgacademy.co.uk::2b6c8894-66eb-4a30-b12f-f8225da516f9" providerId="AD" clId="Web-{30543371-F8F4-3D73-60CA-08F05778490E}" dt="2021-01-30T12:42:17.194" v="61"/>
        <pc:sldMkLst>
          <pc:docMk/>
          <pc:sldMk cId="2003507660" sldId="260"/>
        </pc:sldMkLst>
        <pc:spChg chg="mod">
          <ac:chgData name="Yasmin  Ghassan" userId="S::pupil_yasmin_h@jgacademy.co.uk::2b6c8894-66eb-4a30-b12f-f8225da516f9" providerId="AD" clId="Web-{30543371-F8F4-3D73-60CA-08F05778490E}" dt="2021-01-30T12:41:58.866" v="57" actId="20577"/>
          <ac:spMkLst>
            <pc:docMk/>
            <pc:sldMk cId="2003507660" sldId="260"/>
            <ac:spMk id="7" creationId="{89AC2809-E8FB-4258-A463-1D08B8E69518}"/>
          </ac:spMkLst>
        </pc:spChg>
      </pc:sldChg>
      <pc:sldChg chg="addSp delSp modSp">
        <pc:chgData name="Yasmin  Ghassan" userId="S::pupil_yasmin_h@jgacademy.co.uk::2b6c8894-66eb-4a30-b12f-f8225da516f9" providerId="AD" clId="Web-{30543371-F8F4-3D73-60CA-08F05778490E}" dt="2021-01-30T12:58:30.799" v="492" actId="20577"/>
        <pc:sldMkLst>
          <pc:docMk/>
          <pc:sldMk cId="898257775" sldId="262"/>
        </pc:sldMkLst>
        <pc:spChg chg="mod">
          <ac:chgData name="Yasmin  Ghassan" userId="S::pupil_yasmin_h@jgacademy.co.uk::2b6c8894-66eb-4a30-b12f-f8225da516f9" providerId="AD" clId="Web-{30543371-F8F4-3D73-60CA-08F05778490E}" dt="2021-01-30T12:46:16.170" v="81" actId="20577"/>
          <ac:spMkLst>
            <pc:docMk/>
            <pc:sldMk cId="898257775" sldId="262"/>
            <ac:spMk id="2" creationId="{C9C9D887-AFA5-49C3-AF77-8D0DCFE4A0F2}"/>
          </ac:spMkLst>
        </pc:spChg>
        <pc:spChg chg="add mod">
          <ac:chgData name="Yasmin  Ghassan" userId="S::pupil_yasmin_h@jgacademy.co.uk::2b6c8894-66eb-4a30-b12f-f8225da516f9" providerId="AD" clId="Web-{30543371-F8F4-3D73-60CA-08F05778490E}" dt="2021-01-30T12:57:50.469" v="475" actId="20577"/>
          <ac:spMkLst>
            <pc:docMk/>
            <pc:sldMk cId="898257775" sldId="262"/>
            <ac:spMk id="3" creationId="{380D83FA-2B1C-460F-B831-A1A83FE84A26}"/>
          </ac:spMkLst>
        </pc:spChg>
        <pc:spChg chg="add del mod">
          <ac:chgData name="Yasmin  Ghassan" userId="S::pupil_yasmin_h@jgacademy.co.uk::2b6c8894-66eb-4a30-b12f-f8225da516f9" providerId="AD" clId="Web-{30543371-F8F4-3D73-60CA-08F05778490E}" dt="2021-01-30T12:57:18.046" v="469"/>
          <ac:spMkLst>
            <pc:docMk/>
            <pc:sldMk cId="898257775" sldId="262"/>
            <ac:spMk id="5" creationId="{A6E07110-27DF-4F32-8566-430A4416C5C1}"/>
          </ac:spMkLst>
        </pc:spChg>
        <pc:spChg chg="add mod">
          <ac:chgData name="Yasmin  Ghassan" userId="S::pupil_yasmin_h@jgacademy.co.uk::2b6c8894-66eb-4a30-b12f-f8225da516f9" providerId="AD" clId="Web-{30543371-F8F4-3D73-60CA-08F05778490E}" dt="2021-01-30T12:58:30.799" v="492" actId="20577"/>
          <ac:spMkLst>
            <pc:docMk/>
            <pc:sldMk cId="898257775" sldId="262"/>
            <ac:spMk id="6" creationId="{CA838A49-F8BC-4C4C-8CF3-38A90F44F84C}"/>
          </ac:spMkLst>
        </pc:spChg>
      </pc:sldChg>
      <pc:sldChg chg="addSp delSp modSp">
        <pc:chgData name="Yasmin  Ghassan" userId="S::pupil_yasmin_h@jgacademy.co.uk::2b6c8894-66eb-4a30-b12f-f8225da516f9" providerId="AD" clId="Web-{30543371-F8F4-3D73-60CA-08F05778490E}" dt="2021-01-30T12:41:30.662" v="25" actId="14100"/>
        <pc:sldMkLst>
          <pc:docMk/>
          <pc:sldMk cId="2531075999" sldId="266"/>
        </pc:sldMkLst>
        <pc:spChg chg="del mod">
          <ac:chgData name="Yasmin  Ghassan" userId="S::pupil_yasmin_h@jgacademy.co.uk::2b6c8894-66eb-4a30-b12f-f8225da516f9" providerId="AD" clId="Web-{30543371-F8F4-3D73-60CA-08F05778490E}" dt="2021-01-30T12:40:52.768" v="15"/>
          <ac:spMkLst>
            <pc:docMk/>
            <pc:sldMk cId="2531075999" sldId="266"/>
            <ac:spMk id="2" creationId="{53533A15-9647-4FD0-A9B2-954B032AE28C}"/>
          </ac:spMkLst>
        </pc:spChg>
        <pc:spChg chg="add del mod">
          <ac:chgData name="Yasmin  Ghassan" userId="S::pupil_yasmin_h@jgacademy.co.uk::2b6c8894-66eb-4a30-b12f-f8225da516f9" providerId="AD" clId="Web-{30543371-F8F4-3D73-60CA-08F05778490E}" dt="2021-01-30T12:41:30.662" v="25" actId="14100"/>
          <ac:spMkLst>
            <pc:docMk/>
            <pc:sldMk cId="2531075999" sldId="266"/>
            <ac:spMk id="3" creationId="{37F8870E-CC09-43EC-889B-DA4ACE7887D5}"/>
          </ac:spMkLst>
        </pc:spChg>
        <pc:spChg chg="add del mod">
          <ac:chgData name="Yasmin  Ghassan" userId="S::pupil_yasmin_h@jgacademy.co.uk::2b6c8894-66eb-4a30-b12f-f8225da516f9" providerId="AD" clId="Web-{30543371-F8F4-3D73-60CA-08F05778490E}" dt="2021-01-30T12:40:56.831" v="17"/>
          <ac:spMkLst>
            <pc:docMk/>
            <pc:sldMk cId="2531075999" sldId="266"/>
            <ac:spMk id="7" creationId="{B9319308-6F2E-4D6C-A225-58D5EED87E23}"/>
          </ac:spMkLst>
        </pc:spChg>
      </pc:sldChg>
      <pc:sldChg chg="del">
        <pc:chgData name="Yasmin  Ghassan" userId="S::pupil_yasmin_h@jgacademy.co.uk::2b6c8894-66eb-4a30-b12f-f8225da516f9" providerId="AD" clId="Web-{30543371-F8F4-3D73-60CA-08F05778490E}" dt="2021-01-30T12:58:39.643" v="493"/>
        <pc:sldMkLst>
          <pc:docMk/>
          <pc:sldMk cId="2179033462" sldId="280"/>
        </pc:sldMkLst>
      </pc:sldChg>
    </pc:docChg>
  </pc:docChgLst>
  <pc:docChgLst>
    <pc:chgData name="Guest User" userId="S::urn:spo:anon#160115bfbb70e91df1fa2c63deeff306468746bf37f8e8fbc43ad142127ab146::" providerId="AD" clId="Web-{55FBF7EF-85C1-D169-1FE5-AD476936E769}"/>
    <pc:docChg chg="modSld sldOrd">
      <pc:chgData name="Guest User" userId="S::urn:spo:anon#160115bfbb70e91df1fa2c63deeff306468746bf37f8e8fbc43ad142127ab146::" providerId="AD" clId="Web-{55FBF7EF-85C1-D169-1FE5-AD476936E769}" dt="2021-01-29T12:13:35.127" v="362"/>
      <pc:docMkLst>
        <pc:docMk/>
      </pc:docMkLst>
      <pc:sldChg chg="addSp delSp">
        <pc:chgData name="Guest User" userId="S::urn:spo:anon#160115bfbb70e91df1fa2c63deeff306468746bf37f8e8fbc43ad142127ab146::" providerId="AD" clId="Web-{55FBF7EF-85C1-D169-1FE5-AD476936E769}" dt="2021-01-29T12:13:30.190" v="356"/>
        <pc:sldMkLst>
          <pc:docMk/>
          <pc:sldMk cId="2853693854" sldId="258"/>
        </pc:sldMkLst>
        <pc:inkChg chg="add del">
          <ac:chgData name="Guest User" userId="S::urn:spo:anon#160115bfbb70e91df1fa2c63deeff306468746bf37f8e8fbc43ad142127ab146::" providerId="AD" clId="Web-{55FBF7EF-85C1-D169-1FE5-AD476936E769}" dt="2021-01-29T12:13:30.190" v="356"/>
          <ac:inkMkLst>
            <pc:docMk/>
            <pc:sldMk cId="2853693854" sldId="258"/>
            <ac:inkMk id="6" creationId="{C3062A00-FFEA-42A5-B6F8-C3C90B7ED967}"/>
          </ac:inkMkLst>
        </pc:inkChg>
        <pc:inkChg chg="add del">
          <ac:chgData name="Guest User" userId="S::urn:spo:anon#160115bfbb70e91df1fa2c63deeff306468746bf37f8e8fbc43ad142127ab146::" providerId="AD" clId="Web-{55FBF7EF-85C1-D169-1FE5-AD476936E769}" dt="2021-01-29T12:13:30.190" v="355"/>
          <ac:inkMkLst>
            <pc:docMk/>
            <pc:sldMk cId="2853693854" sldId="258"/>
            <ac:inkMk id="9" creationId="{76FABFA4-70A9-42A5-8AE2-C0B8D097A830}"/>
          </ac:inkMkLst>
        </pc:inkChg>
        <pc:inkChg chg="add del">
          <ac:chgData name="Guest User" userId="S::urn:spo:anon#160115bfbb70e91df1fa2c63deeff306468746bf37f8e8fbc43ad142127ab146::" providerId="AD" clId="Web-{55FBF7EF-85C1-D169-1FE5-AD476936E769}" dt="2021-01-29T12:13:30.190" v="354"/>
          <ac:inkMkLst>
            <pc:docMk/>
            <pc:sldMk cId="2853693854" sldId="258"/>
            <ac:inkMk id="10" creationId="{55F98E48-7432-49FE-ADE8-D247971347FA}"/>
          </ac:inkMkLst>
        </pc:inkChg>
        <pc:inkChg chg="add del">
          <ac:chgData name="Guest User" userId="S::urn:spo:anon#160115bfbb70e91df1fa2c63deeff306468746bf37f8e8fbc43ad142127ab146::" providerId="AD" clId="Web-{55FBF7EF-85C1-D169-1FE5-AD476936E769}" dt="2021-01-29T12:13:30.190" v="353"/>
          <ac:inkMkLst>
            <pc:docMk/>
            <pc:sldMk cId="2853693854" sldId="258"/>
            <ac:inkMk id="11" creationId="{912CAC9A-3C2D-4E79-A3CA-1762EAEF8253}"/>
          </ac:inkMkLst>
        </pc:inkChg>
        <pc:inkChg chg="add del">
          <ac:chgData name="Guest User" userId="S::urn:spo:anon#160115bfbb70e91df1fa2c63deeff306468746bf37f8e8fbc43ad142127ab146::" providerId="AD" clId="Web-{55FBF7EF-85C1-D169-1FE5-AD476936E769}" dt="2021-01-29T12:13:30.190" v="352"/>
          <ac:inkMkLst>
            <pc:docMk/>
            <pc:sldMk cId="2853693854" sldId="258"/>
            <ac:inkMk id="12" creationId="{73B09D78-B9D2-43B6-9C89-E6B3542DFA08}"/>
          </ac:inkMkLst>
        </pc:inkChg>
        <pc:inkChg chg="add del">
          <ac:chgData name="Guest User" userId="S::urn:spo:anon#160115bfbb70e91df1fa2c63deeff306468746bf37f8e8fbc43ad142127ab146::" providerId="AD" clId="Web-{55FBF7EF-85C1-D169-1FE5-AD476936E769}" dt="2021-01-29T12:13:30.190" v="351"/>
          <ac:inkMkLst>
            <pc:docMk/>
            <pc:sldMk cId="2853693854" sldId="258"/>
            <ac:inkMk id="13" creationId="{E2826746-7E9E-4B71-BDC5-D7326240ED6D}"/>
          </ac:inkMkLst>
        </pc:inkChg>
        <pc:inkChg chg="add del">
          <ac:chgData name="Guest User" userId="S::urn:spo:anon#160115bfbb70e91df1fa2c63deeff306468746bf37f8e8fbc43ad142127ab146::" providerId="AD" clId="Web-{55FBF7EF-85C1-D169-1FE5-AD476936E769}" dt="2021-01-29T12:13:30.190" v="350"/>
          <ac:inkMkLst>
            <pc:docMk/>
            <pc:sldMk cId="2853693854" sldId="258"/>
            <ac:inkMk id="14" creationId="{5157E178-2C16-4C26-8792-515FEA414FE8}"/>
          </ac:inkMkLst>
        </pc:inkChg>
        <pc:inkChg chg="add del">
          <ac:chgData name="Guest User" userId="S::urn:spo:anon#160115bfbb70e91df1fa2c63deeff306468746bf37f8e8fbc43ad142127ab146::" providerId="AD" clId="Web-{55FBF7EF-85C1-D169-1FE5-AD476936E769}" dt="2021-01-29T12:13:30.190" v="349"/>
          <ac:inkMkLst>
            <pc:docMk/>
            <pc:sldMk cId="2853693854" sldId="258"/>
            <ac:inkMk id="15" creationId="{E5EC44DA-6E6D-488D-A00A-A5A664CACBA2}"/>
          </ac:inkMkLst>
        </pc:inkChg>
        <pc:inkChg chg="add del">
          <ac:chgData name="Guest User" userId="S::urn:spo:anon#160115bfbb70e91df1fa2c63deeff306468746bf37f8e8fbc43ad142127ab146::" providerId="AD" clId="Web-{55FBF7EF-85C1-D169-1FE5-AD476936E769}" dt="2021-01-29T12:13:30.190" v="348"/>
          <ac:inkMkLst>
            <pc:docMk/>
            <pc:sldMk cId="2853693854" sldId="258"/>
            <ac:inkMk id="16" creationId="{FCEA7FBE-3166-4EF9-87DA-5A627A68FFF2}"/>
          </ac:inkMkLst>
        </pc:inkChg>
        <pc:inkChg chg="add del">
          <ac:chgData name="Guest User" userId="S::urn:spo:anon#160115bfbb70e91df1fa2c63deeff306468746bf37f8e8fbc43ad142127ab146::" providerId="AD" clId="Web-{55FBF7EF-85C1-D169-1FE5-AD476936E769}" dt="2021-01-29T12:13:30.190" v="347"/>
          <ac:inkMkLst>
            <pc:docMk/>
            <pc:sldMk cId="2853693854" sldId="258"/>
            <ac:inkMk id="17" creationId="{19E53E21-8CC9-4AE4-92C0-55DE511475FD}"/>
          </ac:inkMkLst>
        </pc:inkChg>
        <pc:inkChg chg="add del">
          <ac:chgData name="Guest User" userId="S::urn:spo:anon#160115bfbb70e91df1fa2c63deeff306468746bf37f8e8fbc43ad142127ab146::" providerId="AD" clId="Web-{55FBF7EF-85C1-D169-1FE5-AD476936E769}" dt="2021-01-29T12:13:30.190" v="346"/>
          <ac:inkMkLst>
            <pc:docMk/>
            <pc:sldMk cId="2853693854" sldId="258"/>
            <ac:inkMk id="18" creationId="{D0609B7B-58EA-43A6-BAC8-9F5B6E8922C4}"/>
          </ac:inkMkLst>
        </pc:inkChg>
        <pc:inkChg chg="add del">
          <ac:chgData name="Guest User" userId="S::urn:spo:anon#160115bfbb70e91df1fa2c63deeff306468746bf37f8e8fbc43ad142127ab146::" providerId="AD" clId="Web-{55FBF7EF-85C1-D169-1FE5-AD476936E769}" dt="2021-01-29T12:13:30.174" v="345"/>
          <ac:inkMkLst>
            <pc:docMk/>
            <pc:sldMk cId="2853693854" sldId="258"/>
            <ac:inkMk id="19" creationId="{D93D6A4A-2470-45FB-8E4C-57F245325424}"/>
          </ac:inkMkLst>
        </pc:inkChg>
        <pc:inkChg chg="add del">
          <ac:chgData name="Guest User" userId="S::urn:spo:anon#160115bfbb70e91df1fa2c63deeff306468746bf37f8e8fbc43ad142127ab146::" providerId="AD" clId="Web-{55FBF7EF-85C1-D169-1FE5-AD476936E769}" dt="2021-01-29T12:13:30.174" v="344"/>
          <ac:inkMkLst>
            <pc:docMk/>
            <pc:sldMk cId="2853693854" sldId="258"/>
            <ac:inkMk id="20" creationId="{4D29B2B1-281F-47D9-ABF0-3741F5F12010}"/>
          </ac:inkMkLst>
        </pc:inkChg>
        <pc:inkChg chg="add del">
          <ac:chgData name="Guest User" userId="S::urn:spo:anon#160115bfbb70e91df1fa2c63deeff306468746bf37f8e8fbc43ad142127ab146::" providerId="AD" clId="Web-{55FBF7EF-85C1-D169-1FE5-AD476936E769}" dt="2021-01-29T12:13:30.174" v="343"/>
          <ac:inkMkLst>
            <pc:docMk/>
            <pc:sldMk cId="2853693854" sldId="258"/>
            <ac:inkMk id="21" creationId="{C2AFF9C1-B742-44E7-B2B3-15999430B6C2}"/>
          </ac:inkMkLst>
        </pc:inkChg>
        <pc:inkChg chg="add del">
          <ac:chgData name="Guest User" userId="S::urn:spo:anon#160115bfbb70e91df1fa2c63deeff306468746bf37f8e8fbc43ad142127ab146::" providerId="AD" clId="Web-{55FBF7EF-85C1-D169-1FE5-AD476936E769}" dt="2021-01-29T12:13:30.174" v="342"/>
          <ac:inkMkLst>
            <pc:docMk/>
            <pc:sldMk cId="2853693854" sldId="258"/>
            <ac:inkMk id="22" creationId="{AD1CD777-EB60-4A5D-8131-6491C13ABB11}"/>
          </ac:inkMkLst>
        </pc:inkChg>
        <pc:inkChg chg="add del">
          <ac:chgData name="Guest User" userId="S::urn:spo:anon#160115bfbb70e91df1fa2c63deeff306468746bf37f8e8fbc43ad142127ab146::" providerId="AD" clId="Web-{55FBF7EF-85C1-D169-1FE5-AD476936E769}" dt="2021-01-29T12:13:30.174" v="341"/>
          <ac:inkMkLst>
            <pc:docMk/>
            <pc:sldMk cId="2853693854" sldId="258"/>
            <ac:inkMk id="23" creationId="{CDF598A4-B0CF-4D33-A30A-43189D03131D}"/>
          </ac:inkMkLst>
        </pc:inkChg>
        <pc:inkChg chg="add del">
          <ac:chgData name="Guest User" userId="S::urn:spo:anon#160115bfbb70e91df1fa2c63deeff306468746bf37f8e8fbc43ad142127ab146::" providerId="AD" clId="Web-{55FBF7EF-85C1-D169-1FE5-AD476936E769}" dt="2021-01-29T12:13:30.174" v="340"/>
          <ac:inkMkLst>
            <pc:docMk/>
            <pc:sldMk cId="2853693854" sldId="258"/>
            <ac:inkMk id="24" creationId="{4B9C5E3D-6B6E-4B85-9A19-E6E20F8C45A1}"/>
          </ac:inkMkLst>
        </pc:inkChg>
        <pc:inkChg chg="add del">
          <ac:chgData name="Guest User" userId="S::urn:spo:anon#160115bfbb70e91df1fa2c63deeff306468746bf37f8e8fbc43ad142127ab146::" providerId="AD" clId="Web-{55FBF7EF-85C1-D169-1FE5-AD476936E769}" dt="2021-01-29T12:13:30.174" v="339"/>
          <ac:inkMkLst>
            <pc:docMk/>
            <pc:sldMk cId="2853693854" sldId="258"/>
            <ac:inkMk id="25" creationId="{913F8179-5782-436D-A0DA-F8C386DFE36F}"/>
          </ac:inkMkLst>
        </pc:inkChg>
        <pc:inkChg chg="add del">
          <ac:chgData name="Guest User" userId="S::urn:spo:anon#160115bfbb70e91df1fa2c63deeff306468746bf37f8e8fbc43ad142127ab146::" providerId="AD" clId="Web-{55FBF7EF-85C1-D169-1FE5-AD476936E769}" dt="2021-01-29T12:13:30.174" v="338"/>
          <ac:inkMkLst>
            <pc:docMk/>
            <pc:sldMk cId="2853693854" sldId="258"/>
            <ac:inkMk id="26" creationId="{FA18E669-2EF1-4BF7-96C1-53C151D7C424}"/>
          </ac:inkMkLst>
        </pc:inkChg>
        <pc:inkChg chg="add del">
          <ac:chgData name="Guest User" userId="S::urn:spo:anon#160115bfbb70e91df1fa2c63deeff306468746bf37f8e8fbc43ad142127ab146::" providerId="AD" clId="Web-{55FBF7EF-85C1-D169-1FE5-AD476936E769}" dt="2021-01-29T12:13:30.174" v="337"/>
          <ac:inkMkLst>
            <pc:docMk/>
            <pc:sldMk cId="2853693854" sldId="258"/>
            <ac:inkMk id="27" creationId="{64C97154-BFBC-4144-AAFB-E677352152D3}"/>
          </ac:inkMkLst>
        </pc:inkChg>
        <pc:inkChg chg="add del">
          <ac:chgData name="Guest User" userId="S::urn:spo:anon#160115bfbb70e91df1fa2c63deeff306468746bf37f8e8fbc43ad142127ab146::" providerId="AD" clId="Web-{55FBF7EF-85C1-D169-1FE5-AD476936E769}" dt="2021-01-29T12:13:30.158" v="336"/>
          <ac:inkMkLst>
            <pc:docMk/>
            <pc:sldMk cId="2853693854" sldId="258"/>
            <ac:inkMk id="28" creationId="{692BFC57-0E76-408D-A709-0853A50F2903}"/>
          </ac:inkMkLst>
        </pc:inkChg>
      </pc:sldChg>
      <pc:sldChg chg="addSp delSp">
        <pc:chgData name="Guest User" userId="S::urn:spo:anon#160115bfbb70e91df1fa2c63deeff306468746bf37f8e8fbc43ad142127ab146::" providerId="AD" clId="Web-{55FBF7EF-85C1-D169-1FE5-AD476936E769}" dt="2021-01-29T12:13:35.127" v="362"/>
        <pc:sldMkLst>
          <pc:docMk/>
          <pc:sldMk cId="443109575" sldId="259"/>
        </pc:sldMkLst>
        <pc:inkChg chg="add del">
          <ac:chgData name="Guest User" userId="S::urn:spo:anon#160115bfbb70e91df1fa2c63deeff306468746bf37f8e8fbc43ad142127ab146::" providerId="AD" clId="Web-{55FBF7EF-85C1-D169-1FE5-AD476936E769}" dt="2021-01-29T12:13:35.127" v="362"/>
          <ac:inkMkLst>
            <pc:docMk/>
            <pc:sldMk cId="443109575" sldId="259"/>
            <ac:inkMk id="4" creationId="{3FAA180B-BECD-479A-A9D6-6ACDEA4F61CF}"/>
          </ac:inkMkLst>
        </pc:inkChg>
        <pc:inkChg chg="add del">
          <ac:chgData name="Guest User" userId="S::urn:spo:anon#160115bfbb70e91df1fa2c63deeff306468746bf37f8e8fbc43ad142127ab146::" providerId="AD" clId="Web-{55FBF7EF-85C1-D169-1FE5-AD476936E769}" dt="2021-01-29T12:13:35.127" v="361"/>
          <ac:inkMkLst>
            <pc:docMk/>
            <pc:sldMk cId="443109575" sldId="259"/>
            <ac:inkMk id="6" creationId="{020B3AFD-7B11-4A94-BB9B-40D1A33FE03F}"/>
          </ac:inkMkLst>
        </pc:inkChg>
        <pc:inkChg chg="add del">
          <ac:chgData name="Guest User" userId="S::urn:spo:anon#160115bfbb70e91df1fa2c63deeff306468746bf37f8e8fbc43ad142127ab146::" providerId="AD" clId="Web-{55FBF7EF-85C1-D169-1FE5-AD476936E769}" dt="2021-01-29T12:13:35.127" v="360"/>
          <ac:inkMkLst>
            <pc:docMk/>
            <pc:sldMk cId="443109575" sldId="259"/>
            <ac:inkMk id="7" creationId="{E498E5F9-C717-4272-9283-636A71A3606A}"/>
          </ac:inkMkLst>
        </pc:inkChg>
        <pc:inkChg chg="add del">
          <ac:chgData name="Guest User" userId="S::urn:spo:anon#160115bfbb70e91df1fa2c63deeff306468746bf37f8e8fbc43ad142127ab146::" providerId="AD" clId="Web-{55FBF7EF-85C1-D169-1FE5-AD476936E769}" dt="2021-01-29T12:13:35.127" v="359"/>
          <ac:inkMkLst>
            <pc:docMk/>
            <pc:sldMk cId="443109575" sldId="259"/>
            <ac:inkMk id="8" creationId="{70EE11B6-E74E-4CF5-A283-2EF0688A2EB2}"/>
          </ac:inkMkLst>
        </pc:inkChg>
        <pc:inkChg chg="add del">
          <ac:chgData name="Guest User" userId="S::urn:spo:anon#160115bfbb70e91df1fa2c63deeff306468746bf37f8e8fbc43ad142127ab146::" providerId="AD" clId="Web-{55FBF7EF-85C1-D169-1FE5-AD476936E769}" dt="2021-01-29T12:13:35.127" v="358"/>
          <ac:inkMkLst>
            <pc:docMk/>
            <pc:sldMk cId="443109575" sldId="259"/>
            <ac:inkMk id="9" creationId="{C1CBD586-11EF-4520-A1D8-D4484FBFB9F8}"/>
          </ac:inkMkLst>
        </pc:inkChg>
        <pc:inkChg chg="add del">
          <ac:chgData name="Guest User" userId="S::urn:spo:anon#160115bfbb70e91df1fa2c63deeff306468746bf37f8e8fbc43ad142127ab146::" providerId="AD" clId="Web-{55FBF7EF-85C1-D169-1FE5-AD476936E769}" dt="2021-01-29T12:13:35.127" v="357"/>
          <ac:inkMkLst>
            <pc:docMk/>
            <pc:sldMk cId="443109575" sldId="259"/>
            <ac:inkMk id="10" creationId="{43226812-2265-4EF2-BD0D-1A3F4A044957}"/>
          </ac:inkMkLst>
        </pc:inkChg>
        <pc:inkChg chg="add del">
          <ac:chgData name="Guest User" userId="S::urn:spo:anon#160115bfbb70e91df1fa2c63deeff306468746bf37f8e8fbc43ad142127ab146::" providerId="AD" clId="Web-{55FBF7EF-85C1-D169-1FE5-AD476936E769}" dt="2021-01-29T12:13:01.487" v="334"/>
          <ac:inkMkLst>
            <pc:docMk/>
            <pc:sldMk cId="443109575" sldId="259"/>
            <ac:inkMk id="11" creationId="{22A458AF-FB3F-406D-9A75-B30BA54AB631}"/>
          </ac:inkMkLst>
        </pc:inkChg>
        <pc:inkChg chg="add del">
          <ac:chgData name="Guest User" userId="S::urn:spo:anon#160115bfbb70e91df1fa2c63deeff306468746bf37f8e8fbc43ad142127ab146::" providerId="AD" clId="Web-{55FBF7EF-85C1-D169-1FE5-AD476936E769}" dt="2021-01-29T12:12:59.752" v="333"/>
          <ac:inkMkLst>
            <pc:docMk/>
            <pc:sldMk cId="443109575" sldId="259"/>
            <ac:inkMk id="12" creationId="{F5DB1087-91C9-4D05-9D99-F9E1E5DF22D8}"/>
          </ac:inkMkLst>
        </pc:inkChg>
        <pc:inkChg chg="add del">
          <ac:chgData name="Guest User" userId="S::urn:spo:anon#160115bfbb70e91df1fa2c63deeff306468746bf37f8e8fbc43ad142127ab146::" providerId="AD" clId="Web-{55FBF7EF-85C1-D169-1FE5-AD476936E769}" dt="2021-01-29T12:12:57.908" v="332"/>
          <ac:inkMkLst>
            <pc:docMk/>
            <pc:sldMk cId="443109575" sldId="259"/>
            <ac:inkMk id="13" creationId="{E8037766-1154-4DBB-9A12-4A060736AA36}"/>
          </ac:inkMkLst>
        </pc:inkChg>
        <pc:inkChg chg="add del">
          <ac:chgData name="Guest User" userId="S::urn:spo:anon#160115bfbb70e91df1fa2c63deeff306468746bf37f8e8fbc43ad142127ab146::" providerId="AD" clId="Web-{55FBF7EF-85C1-D169-1FE5-AD476936E769}" dt="2021-01-29T12:12:56.049" v="331"/>
          <ac:inkMkLst>
            <pc:docMk/>
            <pc:sldMk cId="443109575" sldId="259"/>
            <ac:inkMk id="14" creationId="{0210621C-B488-4D22-88ED-7B7E9D4E4A22}"/>
          </ac:inkMkLst>
        </pc:inkChg>
        <pc:inkChg chg="add del">
          <ac:chgData name="Guest User" userId="S::urn:spo:anon#160115bfbb70e91df1fa2c63deeff306468746bf37f8e8fbc43ad142127ab146::" providerId="AD" clId="Web-{55FBF7EF-85C1-D169-1FE5-AD476936E769}" dt="2021-01-29T12:12:54.721" v="330"/>
          <ac:inkMkLst>
            <pc:docMk/>
            <pc:sldMk cId="443109575" sldId="259"/>
            <ac:inkMk id="15" creationId="{E065FA11-D5BB-4FB7-BE69-EC7F736C4AFA}"/>
          </ac:inkMkLst>
        </pc:inkChg>
        <pc:inkChg chg="add del">
          <ac:chgData name="Guest User" userId="S::urn:spo:anon#160115bfbb70e91df1fa2c63deeff306468746bf37f8e8fbc43ad142127ab146::" providerId="AD" clId="Web-{55FBF7EF-85C1-D169-1FE5-AD476936E769}" dt="2021-01-29T12:12:52.940" v="329"/>
          <ac:inkMkLst>
            <pc:docMk/>
            <pc:sldMk cId="443109575" sldId="259"/>
            <ac:inkMk id="16" creationId="{6BA3ABEE-B6C2-45FD-8DFF-E7EB5D359DFC}"/>
          </ac:inkMkLst>
        </pc:inkChg>
        <pc:inkChg chg="add del">
          <ac:chgData name="Guest User" userId="S::urn:spo:anon#160115bfbb70e91df1fa2c63deeff306468746bf37f8e8fbc43ad142127ab146::" providerId="AD" clId="Web-{55FBF7EF-85C1-D169-1FE5-AD476936E769}" dt="2021-01-29T12:12:50.612" v="328"/>
          <ac:inkMkLst>
            <pc:docMk/>
            <pc:sldMk cId="443109575" sldId="259"/>
            <ac:inkMk id="17" creationId="{ECAB180E-E1DA-4FDA-A00F-E11F257FB8D4}"/>
          </ac:inkMkLst>
        </pc:inkChg>
        <pc:inkChg chg="add del">
          <ac:chgData name="Guest User" userId="S::urn:spo:anon#160115bfbb70e91df1fa2c63deeff306468746bf37f8e8fbc43ad142127ab146::" providerId="AD" clId="Web-{55FBF7EF-85C1-D169-1FE5-AD476936E769}" dt="2021-01-29T12:12:47.893" v="327"/>
          <ac:inkMkLst>
            <pc:docMk/>
            <pc:sldMk cId="443109575" sldId="259"/>
            <ac:inkMk id="19" creationId="{36958229-B75F-4B08-8333-B03CDA861908}"/>
          </ac:inkMkLst>
        </pc:inkChg>
        <pc:inkChg chg="add del">
          <ac:chgData name="Guest User" userId="S::urn:spo:anon#160115bfbb70e91df1fa2c63deeff306468746bf37f8e8fbc43ad142127ab146::" providerId="AD" clId="Web-{55FBF7EF-85C1-D169-1FE5-AD476936E769}" dt="2021-01-29T12:12:46.674" v="326"/>
          <ac:inkMkLst>
            <pc:docMk/>
            <pc:sldMk cId="443109575" sldId="259"/>
            <ac:inkMk id="21" creationId="{B325CDF5-19D6-4565-8984-EEF7021B62A6}"/>
          </ac:inkMkLst>
        </pc:inkChg>
        <pc:inkChg chg="add del">
          <ac:chgData name="Guest User" userId="S::urn:spo:anon#160115bfbb70e91df1fa2c63deeff306468746bf37f8e8fbc43ad142127ab146::" providerId="AD" clId="Web-{55FBF7EF-85C1-D169-1FE5-AD476936E769}" dt="2021-01-29T12:12:45.393" v="325"/>
          <ac:inkMkLst>
            <pc:docMk/>
            <pc:sldMk cId="443109575" sldId="259"/>
            <ac:inkMk id="23" creationId="{4628B64A-24BB-4AA9-9E7B-476A29A20B9E}"/>
          </ac:inkMkLst>
        </pc:inkChg>
        <pc:inkChg chg="add del">
          <ac:chgData name="Guest User" userId="S::urn:spo:anon#160115bfbb70e91df1fa2c63deeff306468746bf37f8e8fbc43ad142127ab146::" providerId="AD" clId="Web-{55FBF7EF-85C1-D169-1FE5-AD476936E769}" dt="2021-01-29T12:12:44.096" v="324"/>
          <ac:inkMkLst>
            <pc:docMk/>
            <pc:sldMk cId="443109575" sldId="259"/>
            <ac:inkMk id="24" creationId="{652429BD-4726-475E-9E8B-25C029F5F3B6}"/>
          </ac:inkMkLst>
        </pc:inkChg>
        <pc:inkChg chg="add del">
          <ac:chgData name="Guest User" userId="S::urn:spo:anon#160115bfbb70e91df1fa2c63deeff306468746bf37f8e8fbc43ad142127ab146::" providerId="AD" clId="Web-{55FBF7EF-85C1-D169-1FE5-AD476936E769}" dt="2021-01-29T12:12:42.877" v="323"/>
          <ac:inkMkLst>
            <pc:docMk/>
            <pc:sldMk cId="443109575" sldId="259"/>
            <ac:inkMk id="25" creationId="{83033731-CD24-4CD5-817C-1C60C96DE6FD}"/>
          </ac:inkMkLst>
        </pc:inkChg>
        <pc:inkChg chg="add del">
          <ac:chgData name="Guest User" userId="S::urn:spo:anon#160115bfbb70e91df1fa2c63deeff306468746bf37f8e8fbc43ad142127ab146::" providerId="AD" clId="Web-{55FBF7EF-85C1-D169-1FE5-AD476936E769}" dt="2021-01-29T12:12:41.690" v="322"/>
          <ac:inkMkLst>
            <pc:docMk/>
            <pc:sldMk cId="443109575" sldId="259"/>
            <ac:inkMk id="26" creationId="{3493D3D6-DE7C-4CE2-82D6-6F098D2FB9A7}"/>
          </ac:inkMkLst>
        </pc:inkChg>
        <pc:inkChg chg="add del">
          <ac:chgData name="Guest User" userId="S::urn:spo:anon#160115bfbb70e91df1fa2c63deeff306468746bf37f8e8fbc43ad142127ab146::" providerId="AD" clId="Web-{55FBF7EF-85C1-D169-1FE5-AD476936E769}" dt="2021-01-29T12:12:40.393" v="321"/>
          <ac:inkMkLst>
            <pc:docMk/>
            <pc:sldMk cId="443109575" sldId="259"/>
            <ac:inkMk id="27" creationId="{EA01A330-9A33-4788-AA90-B9AA445126B4}"/>
          </ac:inkMkLst>
        </pc:inkChg>
        <pc:inkChg chg="add del">
          <ac:chgData name="Guest User" userId="S::urn:spo:anon#160115bfbb70e91df1fa2c63deeff306468746bf37f8e8fbc43ad142127ab146::" providerId="AD" clId="Web-{55FBF7EF-85C1-D169-1FE5-AD476936E769}" dt="2021-01-29T12:11:47.768" v="314"/>
          <ac:inkMkLst>
            <pc:docMk/>
            <pc:sldMk cId="443109575" sldId="259"/>
            <ac:inkMk id="28" creationId="{6BEED5D5-292F-4CCC-9779-545B62D2C633}"/>
          </ac:inkMkLst>
        </pc:inkChg>
        <pc:inkChg chg="add del">
          <ac:chgData name="Guest User" userId="S::urn:spo:anon#160115bfbb70e91df1fa2c63deeff306468746bf37f8e8fbc43ad142127ab146::" providerId="AD" clId="Web-{55FBF7EF-85C1-D169-1FE5-AD476936E769}" dt="2021-01-29T12:11:46.502" v="313"/>
          <ac:inkMkLst>
            <pc:docMk/>
            <pc:sldMk cId="443109575" sldId="259"/>
            <ac:inkMk id="29" creationId="{88413847-0414-4616-A878-E3645C86C041}"/>
          </ac:inkMkLst>
        </pc:inkChg>
        <pc:inkChg chg="add del">
          <ac:chgData name="Guest User" userId="S::urn:spo:anon#160115bfbb70e91df1fa2c63deeff306468746bf37f8e8fbc43ad142127ab146::" providerId="AD" clId="Web-{55FBF7EF-85C1-D169-1FE5-AD476936E769}" dt="2021-01-29T12:11:45.127" v="312"/>
          <ac:inkMkLst>
            <pc:docMk/>
            <pc:sldMk cId="443109575" sldId="259"/>
            <ac:inkMk id="30" creationId="{CB819976-A2F5-44E8-A7EC-1C01F1248EC4}"/>
          </ac:inkMkLst>
        </pc:inkChg>
        <pc:inkChg chg="add del">
          <ac:chgData name="Guest User" userId="S::urn:spo:anon#160115bfbb70e91df1fa2c63deeff306468746bf37f8e8fbc43ad142127ab146::" providerId="AD" clId="Web-{55FBF7EF-85C1-D169-1FE5-AD476936E769}" dt="2021-01-29T12:11:43.846" v="311"/>
          <ac:inkMkLst>
            <pc:docMk/>
            <pc:sldMk cId="443109575" sldId="259"/>
            <ac:inkMk id="31" creationId="{6F75337B-F104-4D7B-91A7-D8B4E212D5DD}"/>
          </ac:inkMkLst>
        </pc:inkChg>
        <pc:inkChg chg="add del">
          <ac:chgData name="Guest User" userId="S::urn:spo:anon#160115bfbb70e91df1fa2c63deeff306468746bf37f8e8fbc43ad142127ab146::" providerId="AD" clId="Web-{55FBF7EF-85C1-D169-1FE5-AD476936E769}" dt="2021-01-29T12:11:42.362" v="310"/>
          <ac:inkMkLst>
            <pc:docMk/>
            <pc:sldMk cId="443109575" sldId="259"/>
            <ac:inkMk id="32" creationId="{2F372E3F-33C6-4430-8D51-66ACC90F81AA}"/>
          </ac:inkMkLst>
        </pc:inkChg>
        <pc:inkChg chg="add del">
          <ac:chgData name="Guest User" userId="S::urn:spo:anon#160115bfbb70e91df1fa2c63deeff306468746bf37f8e8fbc43ad142127ab146::" providerId="AD" clId="Web-{55FBF7EF-85C1-D169-1FE5-AD476936E769}" dt="2021-01-29T12:11:38.502" v="309"/>
          <ac:inkMkLst>
            <pc:docMk/>
            <pc:sldMk cId="443109575" sldId="259"/>
            <ac:inkMk id="33" creationId="{E4D4FA6C-E3AE-474E-A40C-080D17B541AE}"/>
          </ac:inkMkLst>
        </pc:inkChg>
        <pc:inkChg chg="add del">
          <ac:chgData name="Guest User" userId="S::urn:spo:anon#160115bfbb70e91df1fa2c63deeff306468746bf37f8e8fbc43ad142127ab146::" providerId="AD" clId="Web-{55FBF7EF-85C1-D169-1FE5-AD476936E769}" dt="2021-01-29T12:12:39.018" v="320"/>
          <ac:inkMkLst>
            <pc:docMk/>
            <pc:sldMk cId="443109575" sldId="259"/>
            <ac:inkMk id="34" creationId="{2CAB8E14-B3FD-469D-97EA-724B8ECDEC4B}"/>
          </ac:inkMkLst>
        </pc:inkChg>
        <pc:inkChg chg="add del">
          <ac:chgData name="Guest User" userId="S::urn:spo:anon#160115bfbb70e91df1fa2c63deeff306468746bf37f8e8fbc43ad142127ab146::" providerId="AD" clId="Web-{55FBF7EF-85C1-D169-1FE5-AD476936E769}" dt="2021-01-29T12:12:37.612" v="319"/>
          <ac:inkMkLst>
            <pc:docMk/>
            <pc:sldMk cId="443109575" sldId="259"/>
            <ac:inkMk id="35" creationId="{A3235EF5-D862-42AB-ACBF-C0617CEF4B55}"/>
          </ac:inkMkLst>
        </pc:inkChg>
        <pc:inkChg chg="add del">
          <ac:chgData name="Guest User" userId="S::urn:spo:anon#160115bfbb70e91df1fa2c63deeff306468746bf37f8e8fbc43ad142127ab146::" providerId="AD" clId="Web-{55FBF7EF-85C1-D169-1FE5-AD476936E769}" dt="2021-01-29T12:12:00.362" v="318"/>
          <ac:inkMkLst>
            <pc:docMk/>
            <pc:sldMk cId="443109575" sldId="259"/>
            <ac:inkMk id="36" creationId="{9EEA8602-B94B-4F54-998E-6BDC29388A90}"/>
          </ac:inkMkLst>
        </pc:inkChg>
      </pc:sldChg>
      <pc:sldChg chg="ord">
        <pc:chgData name="Guest User" userId="S::urn:spo:anon#160115bfbb70e91df1fa2c63deeff306468746bf37f8e8fbc43ad142127ab146::" providerId="AD" clId="Web-{55FBF7EF-85C1-D169-1FE5-AD476936E769}" dt="2021-01-29T10:45:30.376" v="261"/>
        <pc:sldMkLst>
          <pc:docMk/>
          <pc:sldMk cId="898257775" sldId="262"/>
        </pc:sldMkLst>
      </pc:sldChg>
      <pc:sldChg chg="modSp ord">
        <pc:chgData name="Guest User" userId="S::urn:spo:anon#160115bfbb70e91df1fa2c63deeff306468746bf37f8e8fbc43ad142127ab146::" providerId="AD" clId="Web-{55FBF7EF-85C1-D169-1FE5-AD476936E769}" dt="2021-01-29T10:45:38.485" v="262"/>
        <pc:sldMkLst>
          <pc:docMk/>
          <pc:sldMk cId="2166740538" sldId="265"/>
        </pc:sldMkLst>
        <pc:spChg chg="mod">
          <ac:chgData name="Guest User" userId="S::urn:spo:anon#160115bfbb70e91df1fa2c63deeff306468746bf37f8e8fbc43ad142127ab146::" providerId="AD" clId="Web-{55FBF7EF-85C1-D169-1FE5-AD476936E769}" dt="2021-01-29T08:24:21.563" v="260" actId="20577"/>
          <ac:spMkLst>
            <pc:docMk/>
            <pc:sldMk cId="2166740538" sldId="265"/>
            <ac:spMk id="5" creationId="{70667E75-A9C7-4A27-9326-7469EBD99122}"/>
          </ac:spMkLst>
        </pc:spChg>
      </pc:sldChg>
    </pc:docChg>
  </pc:docChgLst>
  <pc:docChgLst>
    <pc:chgData name="Madiha Shaikh" userId="S::pupil_madiha_s@jgacademy.co.uk::01d53ebb-2fae-4f42-ad53-149318bb5db4" providerId="AD" clId="Web-{F430844D-D8A2-DC31-9599-042A36E8C577}"/>
    <pc:docChg chg="modSld">
      <pc:chgData name="Madiha Shaikh" userId="S::pupil_madiha_s@jgacademy.co.uk::01d53ebb-2fae-4f42-ad53-149318bb5db4" providerId="AD" clId="Web-{F430844D-D8A2-DC31-9599-042A36E8C577}" dt="2021-01-29T16:11:17.085" v="8"/>
      <pc:docMkLst>
        <pc:docMk/>
      </pc:docMkLst>
      <pc:sldChg chg="addSp delSp">
        <pc:chgData name="Madiha Shaikh" userId="S::pupil_madiha_s@jgacademy.co.uk::01d53ebb-2fae-4f42-ad53-149318bb5db4" providerId="AD" clId="Web-{F430844D-D8A2-DC31-9599-042A36E8C577}" dt="2021-01-29T16:11:17.085" v="8"/>
        <pc:sldMkLst>
          <pc:docMk/>
          <pc:sldMk cId="2003507660" sldId="260"/>
        </pc:sldMkLst>
        <pc:inkChg chg="add">
          <ac:chgData name="Madiha Shaikh" userId="S::pupil_madiha_s@jgacademy.co.uk::01d53ebb-2fae-4f42-ad53-149318bb5db4" providerId="AD" clId="Web-{F430844D-D8A2-DC31-9599-042A36E8C577}" dt="2021-01-29T16:11:03.194" v="0"/>
          <ac:inkMkLst>
            <pc:docMk/>
            <pc:sldMk cId="2003507660" sldId="260"/>
            <ac:inkMk id="3" creationId="{47C3672B-AD41-4B28-9139-D0D3E0CC10F4}"/>
          </ac:inkMkLst>
        </pc:inkChg>
        <pc:inkChg chg="add del">
          <ac:chgData name="Madiha Shaikh" userId="S::pupil_madiha_s@jgacademy.co.uk::01d53ebb-2fae-4f42-ad53-149318bb5db4" providerId="AD" clId="Web-{F430844D-D8A2-DC31-9599-042A36E8C577}" dt="2021-01-29T16:11:17.085" v="8"/>
          <ac:inkMkLst>
            <pc:docMk/>
            <pc:sldMk cId="2003507660" sldId="260"/>
            <ac:inkMk id="8" creationId="{A0260481-E7F2-4913-A977-F43F78D0D5A5}"/>
          </ac:inkMkLst>
        </pc:inkChg>
        <pc:inkChg chg="add del">
          <ac:chgData name="Madiha Shaikh" userId="S::pupil_madiha_s@jgacademy.co.uk::01d53ebb-2fae-4f42-ad53-149318bb5db4" providerId="AD" clId="Web-{F430844D-D8A2-DC31-9599-042A36E8C577}" dt="2021-01-29T16:11:17.085" v="7"/>
          <ac:inkMkLst>
            <pc:docMk/>
            <pc:sldMk cId="2003507660" sldId="260"/>
            <ac:inkMk id="9" creationId="{D5EE63BC-14B8-4912-8C53-19D494E128DF}"/>
          </ac:inkMkLst>
        </pc:inkChg>
        <pc:inkChg chg="add">
          <ac:chgData name="Madiha Shaikh" userId="S::pupil_madiha_s@jgacademy.co.uk::01d53ebb-2fae-4f42-ad53-149318bb5db4" providerId="AD" clId="Web-{F430844D-D8A2-DC31-9599-042A36E8C577}" dt="2021-01-29T16:11:03.319" v="3"/>
          <ac:inkMkLst>
            <pc:docMk/>
            <pc:sldMk cId="2003507660" sldId="260"/>
            <ac:inkMk id="10" creationId="{36C000FC-1FFE-4C50-B64A-4F8F61793E68}"/>
          </ac:inkMkLst>
        </pc:inkChg>
        <pc:inkChg chg="add">
          <ac:chgData name="Madiha Shaikh" userId="S::pupil_madiha_s@jgacademy.co.uk::01d53ebb-2fae-4f42-ad53-149318bb5db4" providerId="AD" clId="Web-{F430844D-D8A2-DC31-9599-042A36E8C577}" dt="2021-01-29T16:11:16.960" v="4"/>
          <ac:inkMkLst>
            <pc:docMk/>
            <pc:sldMk cId="2003507660" sldId="260"/>
            <ac:inkMk id="11" creationId="{2F17F325-E9DD-4E96-A7B4-AE35309D36C1}"/>
          </ac:inkMkLst>
        </pc:inkChg>
        <pc:inkChg chg="add">
          <ac:chgData name="Madiha Shaikh" userId="S::pupil_madiha_s@jgacademy.co.uk::01d53ebb-2fae-4f42-ad53-149318bb5db4" providerId="AD" clId="Web-{F430844D-D8A2-DC31-9599-042A36E8C577}" dt="2021-01-29T16:11:17.007" v="5"/>
          <ac:inkMkLst>
            <pc:docMk/>
            <pc:sldMk cId="2003507660" sldId="260"/>
            <ac:inkMk id="12" creationId="{21AF84D0-CB1E-4F7F-8FD7-EB3822EDD0C5}"/>
          </ac:inkMkLst>
        </pc:inkChg>
        <pc:inkChg chg="add">
          <ac:chgData name="Madiha Shaikh" userId="S::pupil_madiha_s@jgacademy.co.uk::01d53ebb-2fae-4f42-ad53-149318bb5db4" providerId="AD" clId="Web-{F430844D-D8A2-DC31-9599-042A36E8C577}" dt="2021-01-29T16:11:17.053" v="6"/>
          <ac:inkMkLst>
            <pc:docMk/>
            <pc:sldMk cId="2003507660" sldId="260"/>
            <ac:inkMk id="13" creationId="{311C94D7-A633-494D-ABD1-5BC31207FC27}"/>
          </ac:inkMkLst>
        </pc:ink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E66DA5-7751-4D3D-B753-58DF3B418763}"/>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xmlns=""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38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16F6F2-8269-4B80-8EE3-81FEE0F9DFA6}"/>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5" name="Footer Placeholder 4">
            <a:extLst>
              <a:ext uri="{FF2B5EF4-FFF2-40B4-BE49-F238E27FC236}">
                <a16:creationId xmlns:a16="http://schemas.microsoft.com/office/drawing/2014/main" xmlns=""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6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A074FE-F1B4-421F-A66E-FA351C8F99E9}"/>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5" name="Footer Placeholder 4">
            <a:extLst>
              <a:ext uri="{FF2B5EF4-FFF2-40B4-BE49-F238E27FC236}">
                <a16:creationId xmlns:a16="http://schemas.microsoft.com/office/drawing/2014/main" xmlns=""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51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7BB2D-4E2C-4490-A2A3-4B68BCC5D2F9}"/>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5" name="Footer Placeholder 4">
            <a:extLst>
              <a:ext uri="{FF2B5EF4-FFF2-40B4-BE49-F238E27FC236}">
                <a16:creationId xmlns:a16="http://schemas.microsoft.com/office/drawing/2014/main" xmlns=""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840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A58988-AD39-4AE9-8E6A-0907F0BE2673}"/>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5" name="Footer Placeholder 4">
            <a:extLst>
              <a:ext uri="{FF2B5EF4-FFF2-40B4-BE49-F238E27FC236}">
                <a16:creationId xmlns:a16="http://schemas.microsoft.com/office/drawing/2014/main" xmlns=""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xmlns=""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D8FDCB-69DA-4A8F-8B91-5CFF77897C27}"/>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6" name="Footer Placeholder 5">
            <a:extLst>
              <a:ext uri="{FF2B5EF4-FFF2-40B4-BE49-F238E27FC236}">
                <a16:creationId xmlns:a16="http://schemas.microsoft.com/office/drawing/2014/main" xmlns=""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61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6B3EF2-2C04-480F-A570-14E520DD00DE}"/>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8" name="Footer Placeholder 7">
            <a:extLst>
              <a:ext uri="{FF2B5EF4-FFF2-40B4-BE49-F238E27FC236}">
                <a16:creationId xmlns:a16="http://schemas.microsoft.com/office/drawing/2014/main" xmlns=""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xmlns=""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1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xmlns=""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62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FF36D6-399B-43E3-84DD-9FC5119ECCE9}"/>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3" name="Footer Placeholder 2">
            <a:extLst>
              <a:ext uri="{FF2B5EF4-FFF2-40B4-BE49-F238E27FC236}">
                <a16:creationId xmlns:a16="http://schemas.microsoft.com/office/drawing/2014/main" xmlns=""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xmlns=""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73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6AACE-FAFB-4934-8E3C-AB5B216353D8}"/>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6" name="Footer Placeholder 5">
            <a:extLst>
              <a:ext uri="{FF2B5EF4-FFF2-40B4-BE49-F238E27FC236}">
                <a16:creationId xmlns:a16="http://schemas.microsoft.com/office/drawing/2014/main" xmlns=""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86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0C4E9A-CA29-4CCD-ACFA-B29F80FBA163}"/>
              </a:ext>
            </a:extLst>
          </p:cNvPr>
          <p:cNvSpPr>
            <a:spLocks noGrp="1"/>
          </p:cNvSpPr>
          <p:nvPr>
            <p:ph type="dt" sz="half" idx="10"/>
          </p:nvPr>
        </p:nvSpPr>
        <p:spPr/>
        <p:txBody>
          <a:bodyPr/>
          <a:lstStyle/>
          <a:p>
            <a:fld id="{6A4B53A7-3209-46A6-9454-F38EAC8F11E7}" type="datetimeFigureOut">
              <a:rPr lang="en-US" smtClean="0"/>
              <a:t>2/1/2021</a:t>
            </a:fld>
            <a:endParaRPr lang="en-US"/>
          </a:p>
        </p:txBody>
      </p:sp>
      <p:sp>
        <p:nvSpPr>
          <p:cNvPr id="6" name="Footer Placeholder 5">
            <a:extLst>
              <a:ext uri="{FF2B5EF4-FFF2-40B4-BE49-F238E27FC236}">
                <a16:creationId xmlns:a16="http://schemas.microsoft.com/office/drawing/2014/main" xmlns=""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3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2/1/2021</a:t>
            </a:fld>
            <a:endParaRPr lang="en-US"/>
          </a:p>
        </p:txBody>
      </p:sp>
      <p:sp>
        <p:nvSpPr>
          <p:cNvPr id="5" name="Footer Placeholder 4">
            <a:extLst>
              <a:ext uri="{FF2B5EF4-FFF2-40B4-BE49-F238E27FC236}">
                <a16:creationId xmlns:a16="http://schemas.microsoft.com/office/drawing/2014/main" xmlns=""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26598738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8.jpe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9.jpe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cute-pictures.blogspot.co.uk/2010/10/beautiful-flowers-in-sky-background.html"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9">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4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41">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Freeform: Shape 43">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Logo, company name&#10;&#10;Description automatically generated">
            <a:extLst>
              <a:ext uri="{FF2B5EF4-FFF2-40B4-BE49-F238E27FC236}">
                <a16:creationId xmlns:a16="http://schemas.microsoft.com/office/drawing/2014/main" xmlns="" id="{D2F8490A-E5E4-4173-A8C5-580D94E9906C}"/>
              </a:ext>
            </a:extLst>
          </p:cNvPr>
          <p:cNvPicPr>
            <a:picLocks noChangeAspect="1"/>
          </p:cNvPicPr>
          <p:nvPr/>
        </p:nvPicPr>
        <p:blipFill>
          <a:blip r:embed="rId3"/>
          <a:stretch>
            <a:fillRect/>
          </a:stretch>
        </p:blipFill>
        <p:spPr>
          <a:xfrm>
            <a:off x="3236181" y="1177081"/>
            <a:ext cx="5462546" cy="4547569"/>
          </a:xfrm>
          <a:prstGeom prst="rect">
            <a:avLst/>
          </a:prstGeom>
        </p:spPr>
      </p:pic>
      <p:pic>
        <p:nvPicPr>
          <p:cNvPr id="8" name="Picture 8" descr="A picture containing icon&#10;&#10;Description automatically generated">
            <a:extLst>
              <a:ext uri="{FF2B5EF4-FFF2-40B4-BE49-F238E27FC236}">
                <a16:creationId xmlns:a16="http://schemas.microsoft.com/office/drawing/2014/main" xmlns="" id="{5C087B67-099D-4A7A-98D3-6FBF3B7B7E3E}"/>
              </a:ext>
            </a:extLst>
          </p:cNvPr>
          <p:cNvPicPr>
            <a:picLocks noChangeAspect="1"/>
          </p:cNvPicPr>
          <p:nvPr/>
        </p:nvPicPr>
        <p:blipFill>
          <a:blip r:embed="rId4"/>
          <a:stretch>
            <a:fillRect/>
          </a:stretch>
        </p:blipFill>
        <p:spPr>
          <a:xfrm>
            <a:off x="11303390" y="6043433"/>
            <a:ext cx="885825" cy="809625"/>
          </a:xfrm>
          <a:prstGeom prst="rect">
            <a:avLst/>
          </a:prstGeom>
        </p:spPr>
      </p:pic>
    </p:spTree>
    <p:extLst>
      <p:ext uri="{BB962C8B-B14F-4D97-AF65-F5344CB8AC3E}">
        <p14:creationId xmlns:p14="http://schemas.microsoft.com/office/powerpoint/2010/main" val="32406898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rgbClr val="AF5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5D59A46-2F73-4661-8F61-FCDF03D46812}"/>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WRONG!</a:t>
            </a:r>
          </a:p>
        </p:txBody>
      </p:sp>
      <p:sp>
        <p:nvSpPr>
          <p:cNvPr id="25" name="Rectangle 24">
            <a:extLst>
              <a:ext uri="{FF2B5EF4-FFF2-40B4-BE49-F238E27FC236}">
                <a16:creationId xmlns:a16="http://schemas.microsoft.com/office/drawing/2014/main" xmlns=""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3" y="2454901"/>
            <a:ext cx="3441163" cy="4080255"/>
          </a:xfrm>
          <a:prstGeom prst="rect">
            <a:avLst/>
          </a:prstGeom>
          <a:solidFill>
            <a:srgbClr val="FB5B3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Icon&#10;&#10;Description automatically generated">
            <a:extLst>
              <a:ext uri="{FF2B5EF4-FFF2-40B4-BE49-F238E27FC236}">
                <a16:creationId xmlns:a16="http://schemas.microsoft.com/office/drawing/2014/main" xmlns="" id="{A40A5FB2-1DEA-4DBA-838E-713869D566D8}"/>
              </a:ext>
            </a:extLst>
          </p:cNvPr>
          <p:cNvPicPr>
            <a:picLocks noChangeAspect="1"/>
          </p:cNvPicPr>
          <p:nvPr/>
        </p:nvPicPr>
        <p:blipFill>
          <a:blip r:embed="rId2"/>
          <a:stretch>
            <a:fillRect/>
          </a:stretch>
        </p:blipFill>
        <p:spPr>
          <a:xfrm>
            <a:off x="524256" y="2951922"/>
            <a:ext cx="3067356" cy="3067356"/>
          </a:xfrm>
          <a:prstGeom prst="rect">
            <a:avLst/>
          </a:prstGeom>
        </p:spPr>
      </p:pic>
      <p:sp>
        <p:nvSpPr>
          <p:cNvPr id="27" name="Rectangle 26">
            <a:extLst>
              <a:ext uri="{FF2B5EF4-FFF2-40B4-BE49-F238E27FC236}">
                <a16:creationId xmlns:a16="http://schemas.microsoft.com/office/drawing/2014/main" xmlns=""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1468" y="2454900"/>
            <a:ext cx="3441163" cy="4080255"/>
          </a:xfrm>
          <a:prstGeom prst="rect">
            <a:avLst/>
          </a:prstGeom>
          <a:solidFill>
            <a:srgbClr val="FB5B3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7" descr="Icon&#10;&#10;Description automatically generated">
            <a:extLst>
              <a:ext uri="{FF2B5EF4-FFF2-40B4-BE49-F238E27FC236}">
                <a16:creationId xmlns:a16="http://schemas.microsoft.com/office/drawing/2014/main" xmlns="" id="{37CC55AF-47B0-4C3F-8C16-ECDD939EE171}"/>
              </a:ext>
            </a:extLst>
          </p:cNvPr>
          <p:cNvPicPr>
            <a:picLocks noChangeAspect="1"/>
          </p:cNvPicPr>
          <p:nvPr/>
        </p:nvPicPr>
        <p:blipFill>
          <a:blip r:embed="rId3"/>
          <a:stretch>
            <a:fillRect/>
          </a:stretch>
        </p:blipFill>
        <p:spPr>
          <a:xfrm>
            <a:off x="4138970" y="2951921"/>
            <a:ext cx="3067358" cy="3067358"/>
          </a:xfrm>
          <a:prstGeom prst="rect">
            <a:avLst/>
          </a:prstGeom>
        </p:spPr>
      </p:pic>
      <p:sp>
        <p:nvSpPr>
          <p:cNvPr id="29" name="Rectangle 2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9DD8CC24-D0B5-4936-AED7-60071D9A2ACE}"/>
              </a:ext>
            </a:extLst>
          </p:cNvPr>
          <p:cNvSpPr txBox="1"/>
          <p:nvPr/>
        </p:nvSpPr>
        <p:spPr>
          <a:xfrm>
            <a:off x="7956057" y="762983"/>
            <a:ext cx="3515128" cy="53309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b="1">
                <a:solidFill>
                  <a:srgbClr val="FFFFFF"/>
                </a:solidFill>
              </a:rPr>
              <a:t>   OOPS!</a:t>
            </a:r>
            <a:endParaRPr lang="en-US"/>
          </a:p>
          <a:p>
            <a:pPr>
              <a:lnSpc>
                <a:spcPct val="90000"/>
              </a:lnSpc>
              <a:spcAft>
                <a:spcPts val="600"/>
              </a:spcAft>
            </a:pPr>
            <a:r>
              <a:rPr lang="en-US" sz="2400" b="1">
                <a:solidFill>
                  <a:srgbClr val="FFFFFF"/>
                </a:solidFill>
              </a:rPr>
              <a:t> That was the incorrect answer.</a:t>
            </a:r>
            <a:endParaRPr lang="en-US" sz="2400" b="1">
              <a:solidFill>
                <a:srgbClr val="FFFFFF"/>
              </a:solidFill>
              <a:cs typeface="Calibri"/>
            </a:endParaRPr>
          </a:p>
          <a:p>
            <a:pPr>
              <a:lnSpc>
                <a:spcPct val="90000"/>
              </a:lnSpc>
              <a:spcAft>
                <a:spcPts val="600"/>
              </a:spcAft>
            </a:pPr>
            <a:r>
              <a:rPr lang="en-US" sz="2400" b="1">
                <a:solidFill>
                  <a:srgbClr val="FFFFFF"/>
                </a:solidFill>
                <a:ea typeface="+mn-lt"/>
                <a:cs typeface="+mn-lt"/>
                <a:hlinkClick r:id="rId4" action="ppaction://hlinksldjump"/>
              </a:rPr>
              <a:t>-Try Again!</a:t>
            </a:r>
            <a:endParaRPr lang="en-US"/>
          </a:p>
        </p:txBody>
      </p:sp>
      <p:pic>
        <p:nvPicPr>
          <p:cNvPr id="5" name="Picture 5" descr="Logo, company name&#10;&#10;Description automatically generated">
            <a:extLst>
              <a:ext uri="{FF2B5EF4-FFF2-40B4-BE49-F238E27FC236}">
                <a16:creationId xmlns:a16="http://schemas.microsoft.com/office/drawing/2014/main" xmlns="" id="{7EDA433E-4DDC-4B0E-B7EF-88A181F9F888}"/>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100856634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xmlns=""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Question mark on green pastel background">
            <a:extLst>
              <a:ext uri="{FF2B5EF4-FFF2-40B4-BE49-F238E27FC236}">
                <a16:creationId xmlns:a16="http://schemas.microsoft.com/office/drawing/2014/main" xmlns="" id="{FADD8075-4D57-41BF-AFEF-8748CBD04BAA}"/>
              </a:ext>
            </a:extLst>
          </p:cNvPr>
          <p:cNvPicPr>
            <a:picLocks noChangeAspect="1"/>
          </p:cNvPicPr>
          <p:nvPr/>
        </p:nvPicPr>
        <p:blipFill rotWithShape="1">
          <a:blip r:embed="rId2"/>
          <a:srcRect l="13808" b="9091"/>
          <a:stretch/>
        </p:blipFill>
        <p:spPr>
          <a:xfrm>
            <a:off x="3522468" y="10"/>
            <a:ext cx="8669532" cy="6857990"/>
          </a:xfrm>
          <a:prstGeom prst="rect">
            <a:avLst/>
          </a:prstGeom>
        </p:spPr>
      </p:pic>
      <p:sp>
        <p:nvSpPr>
          <p:cNvPr id="46" name="Rectangle 45">
            <a:extLst>
              <a:ext uri="{FF2B5EF4-FFF2-40B4-BE49-F238E27FC236}">
                <a16:creationId xmlns:a16="http://schemas.microsoft.com/office/drawing/2014/main" xmlns=""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1094" y="1161288"/>
            <a:ext cx="3438144" cy="1124712"/>
          </a:xfrm>
        </p:spPr>
        <p:txBody>
          <a:bodyPr vert="horz" lIns="91440" tIns="45720" rIns="91440" bIns="45720" rtlCol="0" anchor="b">
            <a:noAutofit/>
          </a:bodyPr>
          <a:lstStyle/>
          <a:p>
            <a:r>
              <a:rPr lang="en-US" sz="2000"/>
              <a:t>Question 2:</a:t>
            </a:r>
            <a:br>
              <a:rPr lang="en-US" sz="2000"/>
            </a:br>
            <a:r>
              <a:rPr lang="en-US" sz="2000"/>
              <a:t>which of the following is safest to use in terms of environmental care? </a:t>
            </a:r>
          </a:p>
        </p:txBody>
      </p:sp>
      <p:sp>
        <p:nvSpPr>
          <p:cNvPr id="48" name="Rectangle 47">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Rectangle 49">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xmlns="" id="{07382093-07A9-47B6-BCD4-8788640638B6}"/>
              </a:ext>
            </a:extLst>
          </p:cNvPr>
          <p:cNvSpPr txBox="1"/>
          <p:nvPr/>
        </p:nvSpPr>
        <p:spPr>
          <a:xfrm>
            <a:off x="371094" y="2718054"/>
            <a:ext cx="4507208"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a:p>
          <a:p>
            <a:pPr indent="-228600">
              <a:lnSpc>
                <a:spcPct val="90000"/>
              </a:lnSpc>
              <a:spcAft>
                <a:spcPts val="600"/>
              </a:spcAft>
              <a:buFont typeface="Arial" panose="020B0604020202020204" pitchFamily="34" charset="0"/>
              <a:buChar char="•"/>
            </a:pPr>
            <a:r>
              <a:rPr lang="en-US">
                <a:hlinkClick r:id="rId3" action="ppaction://hlinksldjump"/>
              </a:rPr>
              <a:t>A. Use energy like nonrenewable energy that create greenhouse gases.​​​</a:t>
            </a:r>
            <a:endParaRPr lang="en-US"/>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hlinkClick r:id="rId4" action="ppaction://hlinksldjump"/>
              </a:rPr>
              <a:t>B. Renewable energy, like wind energy or biomass.​​​</a:t>
            </a:r>
            <a:endParaRPr lang="en-US"/>
          </a:p>
          <a:p>
            <a:pPr>
              <a:lnSpc>
                <a:spcPct val="90000"/>
              </a:lnSpc>
              <a:spcAft>
                <a:spcPts val="600"/>
              </a:spcAft>
            </a:pPr>
            <a:endParaRPr lang="en-US"/>
          </a:p>
          <a:p>
            <a:pPr indent="-228600">
              <a:lnSpc>
                <a:spcPct val="90000"/>
              </a:lnSpc>
              <a:spcAft>
                <a:spcPts val="600"/>
              </a:spcAft>
              <a:buFont typeface="Arial" panose="020B0604020202020204" pitchFamily="34" charset="0"/>
              <a:buChar char="•"/>
            </a:pPr>
            <a:r>
              <a:rPr lang="en-US">
                <a:hlinkClick r:id="rId3" action="ppaction://hlinksldjump"/>
              </a:rPr>
              <a:t>C. Don’t use energy at all to not make greenhouse gases, or to not waste energy, and rely on your own survival skills.​</a:t>
            </a:r>
            <a:endParaRPr lang="en-US"/>
          </a:p>
        </p:txBody>
      </p:sp>
      <p:pic>
        <p:nvPicPr>
          <p:cNvPr id="3" name="Picture 5" descr="Logo, company name&#10;&#10;Description automatically generated">
            <a:extLst>
              <a:ext uri="{FF2B5EF4-FFF2-40B4-BE49-F238E27FC236}">
                <a16:creationId xmlns:a16="http://schemas.microsoft.com/office/drawing/2014/main" xmlns="" id="{C210DF9C-3121-4278-AFEC-3A678394997E}"/>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86426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rgbClr val="3B6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5D59A46-2F73-4661-8F61-FCDF03D46812}"/>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latin typeface="Modern Love"/>
              </a:rPr>
              <a:t>CORRECT!</a:t>
            </a:r>
          </a:p>
        </p:txBody>
      </p:sp>
      <p:sp>
        <p:nvSpPr>
          <p:cNvPr id="14" name="Rectangle 13">
            <a:extLst>
              <a:ext uri="{FF2B5EF4-FFF2-40B4-BE49-F238E27FC236}">
                <a16:creationId xmlns:a16="http://schemas.microsoft.com/office/drawing/2014/main" xmlns=""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3" y="2454901"/>
            <a:ext cx="3441163" cy="4080255"/>
          </a:xfrm>
          <a:prstGeom prst="rect">
            <a:avLst/>
          </a:prstGeom>
          <a:solidFill>
            <a:srgbClr val="15CE5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descr="Icon&#10;&#10;Description automatically generated">
            <a:extLst>
              <a:ext uri="{FF2B5EF4-FFF2-40B4-BE49-F238E27FC236}">
                <a16:creationId xmlns:a16="http://schemas.microsoft.com/office/drawing/2014/main" xmlns="" id="{46FA3711-52E6-4194-B18D-A6D6DE4D19FA}"/>
              </a:ext>
            </a:extLst>
          </p:cNvPr>
          <p:cNvPicPr>
            <a:picLocks noChangeAspect="1"/>
          </p:cNvPicPr>
          <p:nvPr/>
        </p:nvPicPr>
        <p:blipFill>
          <a:blip r:embed="rId2"/>
          <a:stretch>
            <a:fillRect/>
          </a:stretch>
        </p:blipFill>
        <p:spPr>
          <a:xfrm>
            <a:off x="524256" y="2951922"/>
            <a:ext cx="3067356" cy="3067356"/>
          </a:xfrm>
          <a:prstGeom prst="rect">
            <a:avLst/>
          </a:prstGeom>
        </p:spPr>
      </p:pic>
      <p:sp>
        <p:nvSpPr>
          <p:cNvPr id="16" name="Rectangle 15">
            <a:extLst>
              <a:ext uri="{FF2B5EF4-FFF2-40B4-BE49-F238E27FC236}">
                <a16:creationId xmlns:a16="http://schemas.microsoft.com/office/drawing/2014/main" xmlns=""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1468" y="2454900"/>
            <a:ext cx="3441163" cy="4080255"/>
          </a:xfrm>
          <a:prstGeom prst="rect">
            <a:avLst/>
          </a:prstGeom>
          <a:solidFill>
            <a:srgbClr val="15CE5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7" descr="Icon&#10;&#10;Description automatically generated">
            <a:extLst>
              <a:ext uri="{FF2B5EF4-FFF2-40B4-BE49-F238E27FC236}">
                <a16:creationId xmlns:a16="http://schemas.microsoft.com/office/drawing/2014/main" xmlns="" id="{62B2949D-C746-4386-94F2-2370EAE9E03B}"/>
              </a:ext>
            </a:extLst>
          </p:cNvPr>
          <p:cNvPicPr>
            <a:picLocks noChangeAspect="1"/>
          </p:cNvPicPr>
          <p:nvPr/>
        </p:nvPicPr>
        <p:blipFill rotWithShape="1">
          <a:blip r:embed="rId3"/>
          <a:srcRect r="467" b="6573"/>
          <a:stretch/>
        </p:blipFill>
        <p:spPr>
          <a:xfrm>
            <a:off x="4138970" y="2951921"/>
            <a:ext cx="3053027" cy="3067034"/>
          </a:xfrm>
          <a:prstGeom prst="rect">
            <a:avLst/>
          </a:prstGeom>
        </p:spPr>
      </p:pic>
      <p:sp>
        <p:nvSpPr>
          <p:cNvPr id="18" name="Rectangle 17">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9DD8CC24-D0B5-4936-AED7-60071D9A2ACE}"/>
              </a:ext>
            </a:extLst>
          </p:cNvPr>
          <p:cNvSpPr txBox="1"/>
          <p:nvPr/>
        </p:nvSpPr>
        <p:spPr>
          <a:xfrm>
            <a:off x="7956057" y="762983"/>
            <a:ext cx="3515128" cy="53309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800" b="1">
                <a:solidFill>
                  <a:srgbClr val="FFFFFF"/>
                </a:solidFill>
                <a:latin typeface="Bodoni MT Black"/>
              </a:rPr>
              <a:t>WELL DONE!</a:t>
            </a:r>
            <a:endParaRPr lang="en-US" sz="2000" b="1">
              <a:latin typeface="Bodoni MT Black"/>
              <a:cs typeface="Calibri"/>
            </a:endParaRPr>
          </a:p>
          <a:p>
            <a:pPr>
              <a:lnSpc>
                <a:spcPct val="90000"/>
              </a:lnSpc>
              <a:spcAft>
                <a:spcPts val="600"/>
              </a:spcAft>
            </a:pPr>
            <a:r>
              <a:rPr lang="en-US" sz="2800" b="1">
                <a:solidFill>
                  <a:srgbClr val="FFFFFF"/>
                </a:solidFill>
                <a:latin typeface="Bodoni MT Black"/>
              </a:rPr>
              <a:t> "B" was the correct answer.</a:t>
            </a:r>
          </a:p>
          <a:p>
            <a:pPr>
              <a:lnSpc>
                <a:spcPct val="90000"/>
              </a:lnSpc>
              <a:spcAft>
                <a:spcPts val="600"/>
              </a:spcAft>
            </a:pPr>
            <a:endParaRPr lang="en-US" sz="2800" b="1">
              <a:solidFill>
                <a:srgbClr val="FFFFFF"/>
              </a:solidFill>
              <a:latin typeface="Bodoni MT Black"/>
              <a:cs typeface="Calibri" panose="020F0502020204030204"/>
            </a:endParaRPr>
          </a:p>
          <a:p>
            <a:pPr>
              <a:lnSpc>
                <a:spcPct val="90000"/>
              </a:lnSpc>
              <a:spcAft>
                <a:spcPts val="600"/>
              </a:spcAft>
            </a:pPr>
            <a:r>
              <a:rPr lang="en-US" sz="2800" b="1">
                <a:solidFill>
                  <a:srgbClr val="FFFFFF"/>
                </a:solidFill>
                <a:latin typeface="Bodoni MT Black"/>
                <a:cs typeface="Calibri" panose="020F0502020204030204"/>
                <a:hlinkClick r:id="rId4" action="ppaction://hlinksldjump"/>
              </a:rPr>
              <a:t>-Next question-</a:t>
            </a:r>
            <a:endParaRPr lang="en-US" sz="2400">
              <a:solidFill>
                <a:srgbClr val="FFFFFF"/>
              </a:solidFill>
              <a:latin typeface="Bodoni MT Black"/>
              <a:cs typeface="Calibri" panose="020F0502020204030204"/>
            </a:endParaRPr>
          </a:p>
        </p:txBody>
      </p:sp>
      <p:pic>
        <p:nvPicPr>
          <p:cNvPr id="3" name="Picture 5" descr="Logo, company name&#10;&#10;Description automatically generated">
            <a:extLst>
              <a:ext uri="{FF2B5EF4-FFF2-40B4-BE49-F238E27FC236}">
                <a16:creationId xmlns:a16="http://schemas.microsoft.com/office/drawing/2014/main" xmlns="" id="{B651B0BA-AC59-4C1C-97D1-8AE586EC9D55}"/>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6074345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rgbClr val="AF5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5D59A46-2F73-4661-8F61-FCDF03D46812}"/>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WRONG!</a:t>
            </a:r>
          </a:p>
        </p:txBody>
      </p:sp>
      <p:sp>
        <p:nvSpPr>
          <p:cNvPr id="25" name="Rectangle 24">
            <a:extLst>
              <a:ext uri="{FF2B5EF4-FFF2-40B4-BE49-F238E27FC236}">
                <a16:creationId xmlns:a16="http://schemas.microsoft.com/office/drawing/2014/main" xmlns=""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3" y="2454901"/>
            <a:ext cx="3441163" cy="4080255"/>
          </a:xfrm>
          <a:prstGeom prst="rect">
            <a:avLst/>
          </a:prstGeom>
          <a:solidFill>
            <a:srgbClr val="FB5B3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Icon&#10;&#10;Description automatically generated">
            <a:extLst>
              <a:ext uri="{FF2B5EF4-FFF2-40B4-BE49-F238E27FC236}">
                <a16:creationId xmlns:a16="http://schemas.microsoft.com/office/drawing/2014/main" xmlns="" id="{A40A5FB2-1DEA-4DBA-838E-713869D566D8}"/>
              </a:ext>
            </a:extLst>
          </p:cNvPr>
          <p:cNvPicPr>
            <a:picLocks noChangeAspect="1"/>
          </p:cNvPicPr>
          <p:nvPr/>
        </p:nvPicPr>
        <p:blipFill>
          <a:blip r:embed="rId2"/>
          <a:stretch>
            <a:fillRect/>
          </a:stretch>
        </p:blipFill>
        <p:spPr>
          <a:xfrm>
            <a:off x="524256" y="2951922"/>
            <a:ext cx="3067356" cy="3067356"/>
          </a:xfrm>
          <a:prstGeom prst="rect">
            <a:avLst/>
          </a:prstGeom>
        </p:spPr>
      </p:pic>
      <p:sp>
        <p:nvSpPr>
          <p:cNvPr id="27" name="Rectangle 26">
            <a:extLst>
              <a:ext uri="{FF2B5EF4-FFF2-40B4-BE49-F238E27FC236}">
                <a16:creationId xmlns:a16="http://schemas.microsoft.com/office/drawing/2014/main" xmlns=""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1468" y="2454900"/>
            <a:ext cx="3441163" cy="4080255"/>
          </a:xfrm>
          <a:prstGeom prst="rect">
            <a:avLst/>
          </a:prstGeom>
          <a:solidFill>
            <a:srgbClr val="FB5B3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7" descr="Icon&#10;&#10;Description automatically generated">
            <a:extLst>
              <a:ext uri="{FF2B5EF4-FFF2-40B4-BE49-F238E27FC236}">
                <a16:creationId xmlns:a16="http://schemas.microsoft.com/office/drawing/2014/main" xmlns="" id="{37CC55AF-47B0-4C3F-8C16-ECDD939EE171}"/>
              </a:ext>
            </a:extLst>
          </p:cNvPr>
          <p:cNvPicPr>
            <a:picLocks noChangeAspect="1"/>
          </p:cNvPicPr>
          <p:nvPr/>
        </p:nvPicPr>
        <p:blipFill>
          <a:blip r:embed="rId3"/>
          <a:stretch>
            <a:fillRect/>
          </a:stretch>
        </p:blipFill>
        <p:spPr>
          <a:xfrm>
            <a:off x="4138970" y="2951921"/>
            <a:ext cx="3067358" cy="3067358"/>
          </a:xfrm>
          <a:prstGeom prst="rect">
            <a:avLst/>
          </a:prstGeom>
        </p:spPr>
      </p:pic>
      <p:sp>
        <p:nvSpPr>
          <p:cNvPr id="29" name="Rectangle 2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9DD8CC24-D0B5-4936-AED7-60071D9A2ACE}"/>
              </a:ext>
            </a:extLst>
          </p:cNvPr>
          <p:cNvSpPr txBox="1"/>
          <p:nvPr/>
        </p:nvSpPr>
        <p:spPr>
          <a:xfrm>
            <a:off x="7956057" y="762983"/>
            <a:ext cx="3515128" cy="53309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b="1">
                <a:solidFill>
                  <a:srgbClr val="FFFFFF"/>
                </a:solidFill>
              </a:rPr>
              <a:t>   OOPS!</a:t>
            </a:r>
            <a:endParaRPr lang="en-US"/>
          </a:p>
          <a:p>
            <a:pPr>
              <a:lnSpc>
                <a:spcPct val="90000"/>
              </a:lnSpc>
              <a:spcAft>
                <a:spcPts val="600"/>
              </a:spcAft>
            </a:pPr>
            <a:r>
              <a:rPr lang="en-US" sz="2400" b="1">
                <a:solidFill>
                  <a:srgbClr val="FFFFFF"/>
                </a:solidFill>
              </a:rPr>
              <a:t> That was the incorrect answer.</a:t>
            </a:r>
            <a:endParaRPr lang="en-US" sz="2400" b="1">
              <a:solidFill>
                <a:srgbClr val="FFFFFF"/>
              </a:solidFill>
              <a:cs typeface="Calibri"/>
            </a:endParaRPr>
          </a:p>
          <a:p>
            <a:pPr>
              <a:lnSpc>
                <a:spcPct val="90000"/>
              </a:lnSpc>
              <a:spcAft>
                <a:spcPts val="600"/>
              </a:spcAft>
            </a:pPr>
            <a:r>
              <a:rPr lang="en-US" sz="2400" b="1">
                <a:solidFill>
                  <a:srgbClr val="FFFFFF"/>
                </a:solidFill>
                <a:ea typeface="+mn-lt"/>
                <a:cs typeface="+mn-lt"/>
                <a:hlinkClick r:id="rId4" action="ppaction://hlinksldjump"/>
              </a:rPr>
              <a:t>-Try Again!</a:t>
            </a:r>
            <a:endParaRPr lang="en-US"/>
          </a:p>
        </p:txBody>
      </p:sp>
      <p:pic>
        <p:nvPicPr>
          <p:cNvPr id="5" name="Picture 5" descr="Logo, company name&#10;&#10;Description automatically generated">
            <a:extLst>
              <a:ext uri="{FF2B5EF4-FFF2-40B4-BE49-F238E27FC236}">
                <a16:creationId xmlns:a16="http://schemas.microsoft.com/office/drawing/2014/main" xmlns="" id="{B6FC6E23-C775-4B03-8947-B49884273C72}"/>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116974685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xmlns="" id="{5439457C-FDD6-45D7-A680-A54393DA591B}"/>
              </a:ext>
            </a:extLst>
          </p:cNvPr>
          <p:cNvPicPr>
            <a:picLocks noChangeAspect="1"/>
          </p:cNvPicPr>
          <p:nvPr/>
        </p:nvPicPr>
        <p:blipFill rotWithShape="1">
          <a:blip r:embed="rId2">
            <a:alphaModFix amt="40000"/>
          </a:blip>
          <a:srcRect t="8131" r="-2" b="16868"/>
          <a:stretch/>
        </p:blipFill>
        <p:spPr>
          <a:xfrm>
            <a:off x="20" y="10"/>
            <a:ext cx="12191979" cy="6857990"/>
          </a:xfrm>
          <a:prstGeom prst="rect">
            <a:avLst/>
          </a:prstGeom>
        </p:spPr>
      </p:pic>
      <p:sp>
        <p:nvSpPr>
          <p:cNvPr id="2" name="Title 1"/>
          <p:cNvSpPr>
            <a:spLocks noGrp="1"/>
          </p:cNvSpPr>
          <p:nvPr>
            <p:ph type="title"/>
          </p:nvPr>
        </p:nvSpPr>
        <p:spPr>
          <a:xfrm>
            <a:off x="841249" y="941832"/>
            <a:ext cx="10506456" cy="2057400"/>
          </a:xfrm>
        </p:spPr>
        <p:txBody>
          <a:bodyPr vert="horz" lIns="91440" tIns="45720" rIns="91440" bIns="45720" rtlCol="0" anchor="b">
            <a:normAutofit/>
          </a:bodyPr>
          <a:lstStyle/>
          <a:p>
            <a:r>
              <a:rPr lang="en-US" sz="4600"/>
              <a:t>Question 3: What inspired our organization to be what it is now?</a:t>
            </a:r>
            <a:br>
              <a:rPr lang="en-US" sz="4600"/>
            </a:br>
            <a:endParaRPr lang="en-US" sz="4600"/>
          </a:p>
        </p:txBody>
      </p:sp>
      <p:sp>
        <p:nvSpPr>
          <p:cNvPr id="11" name="Rectangle 10">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1CA9C6CD-E7D6-400D-97A6-FBB7FF064131}"/>
              </a:ext>
            </a:extLst>
          </p:cNvPr>
          <p:cNvSpPr txBox="1"/>
          <p:nvPr/>
        </p:nvSpPr>
        <p:spPr>
          <a:xfrm>
            <a:off x="841248" y="3502152"/>
            <a:ext cx="10506456" cy="267004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hlinkClick r:id="rId3" action="ppaction://hlinksldjump"/>
              </a:rPr>
              <a:t>A. we were bored and had nothing else to do. </a:t>
            </a: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hlinkClick r:id="rId3" action="ppaction://hlinksldjump"/>
              </a:rPr>
              <a:t>B.  we were told to make an environment idea, so we made it just for the sake of it.</a:t>
            </a: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hlinkClick r:id="rId4" action="ppaction://hlinksldjump"/>
              </a:rPr>
              <a:t>C.  one of the group members saw an online poster that inspired us to help the environment, and then we created a team.</a:t>
            </a:r>
            <a:endParaRPr lang="en-US" sz="2000"/>
          </a:p>
        </p:txBody>
      </p:sp>
      <p:pic>
        <p:nvPicPr>
          <p:cNvPr id="4" name="Picture 5" descr="Logo, company name&#10;&#10;Description automatically generated">
            <a:extLst>
              <a:ext uri="{FF2B5EF4-FFF2-40B4-BE49-F238E27FC236}">
                <a16:creationId xmlns:a16="http://schemas.microsoft.com/office/drawing/2014/main" xmlns="" id="{12FE6958-A16E-4224-9E3F-15803FB7E7D2}"/>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3784093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rgbClr val="3B6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5D59A46-2F73-4661-8F61-FCDF03D46812}"/>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latin typeface="Modern Love"/>
              </a:rPr>
              <a:t>CORRECT!</a:t>
            </a:r>
          </a:p>
        </p:txBody>
      </p:sp>
      <p:sp>
        <p:nvSpPr>
          <p:cNvPr id="14" name="Rectangle 13">
            <a:extLst>
              <a:ext uri="{FF2B5EF4-FFF2-40B4-BE49-F238E27FC236}">
                <a16:creationId xmlns:a16="http://schemas.microsoft.com/office/drawing/2014/main" xmlns=""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3" y="2454901"/>
            <a:ext cx="3441163" cy="4080255"/>
          </a:xfrm>
          <a:prstGeom prst="rect">
            <a:avLst/>
          </a:prstGeom>
          <a:solidFill>
            <a:srgbClr val="15CE5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descr="Icon&#10;&#10;Description automatically generated">
            <a:extLst>
              <a:ext uri="{FF2B5EF4-FFF2-40B4-BE49-F238E27FC236}">
                <a16:creationId xmlns:a16="http://schemas.microsoft.com/office/drawing/2014/main" xmlns="" id="{46FA3711-52E6-4194-B18D-A6D6DE4D19FA}"/>
              </a:ext>
            </a:extLst>
          </p:cNvPr>
          <p:cNvPicPr>
            <a:picLocks noChangeAspect="1"/>
          </p:cNvPicPr>
          <p:nvPr/>
        </p:nvPicPr>
        <p:blipFill>
          <a:blip r:embed="rId2"/>
          <a:stretch>
            <a:fillRect/>
          </a:stretch>
        </p:blipFill>
        <p:spPr>
          <a:xfrm>
            <a:off x="524256" y="2951922"/>
            <a:ext cx="3067356" cy="3067356"/>
          </a:xfrm>
          <a:prstGeom prst="rect">
            <a:avLst/>
          </a:prstGeom>
        </p:spPr>
      </p:pic>
      <p:sp>
        <p:nvSpPr>
          <p:cNvPr id="16" name="Rectangle 15">
            <a:extLst>
              <a:ext uri="{FF2B5EF4-FFF2-40B4-BE49-F238E27FC236}">
                <a16:creationId xmlns:a16="http://schemas.microsoft.com/office/drawing/2014/main" xmlns=""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1468" y="2454900"/>
            <a:ext cx="3441163" cy="4080255"/>
          </a:xfrm>
          <a:prstGeom prst="rect">
            <a:avLst/>
          </a:prstGeom>
          <a:solidFill>
            <a:srgbClr val="15CE5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7" descr="Icon&#10;&#10;Description automatically generated">
            <a:extLst>
              <a:ext uri="{FF2B5EF4-FFF2-40B4-BE49-F238E27FC236}">
                <a16:creationId xmlns:a16="http://schemas.microsoft.com/office/drawing/2014/main" xmlns="" id="{62B2949D-C746-4386-94F2-2370EAE9E03B}"/>
              </a:ext>
            </a:extLst>
          </p:cNvPr>
          <p:cNvPicPr>
            <a:picLocks noChangeAspect="1"/>
          </p:cNvPicPr>
          <p:nvPr/>
        </p:nvPicPr>
        <p:blipFill rotWithShape="1">
          <a:blip r:embed="rId3"/>
          <a:srcRect r="467" b="7042"/>
          <a:stretch/>
        </p:blipFill>
        <p:spPr>
          <a:xfrm>
            <a:off x="4138970" y="2951921"/>
            <a:ext cx="3053027" cy="3067009"/>
          </a:xfrm>
          <a:prstGeom prst="rect">
            <a:avLst/>
          </a:prstGeom>
        </p:spPr>
      </p:pic>
      <p:sp>
        <p:nvSpPr>
          <p:cNvPr id="18" name="Rectangle 17">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9DD8CC24-D0B5-4936-AED7-60071D9A2ACE}"/>
              </a:ext>
            </a:extLst>
          </p:cNvPr>
          <p:cNvSpPr txBox="1"/>
          <p:nvPr/>
        </p:nvSpPr>
        <p:spPr>
          <a:xfrm>
            <a:off x="7956057" y="762983"/>
            <a:ext cx="3515128" cy="53309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800" b="1">
                <a:solidFill>
                  <a:srgbClr val="FFFFFF"/>
                </a:solidFill>
                <a:latin typeface="Bodoni MT Black"/>
              </a:rPr>
              <a:t>WELL DONE!</a:t>
            </a:r>
            <a:endParaRPr lang="en-US" sz="2000" b="1">
              <a:latin typeface="Bodoni MT Black"/>
              <a:cs typeface="Calibri"/>
            </a:endParaRPr>
          </a:p>
          <a:p>
            <a:pPr>
              <a:lnSpc>
                <a:spcPct val="90000"/>
              </a:lnSpc>
              <a:spcAft>
                <a:spcPts val="600"/>
              </a:spcAft>
            </a:pPr>
            <a:r>
              <a:rPr lang="en-US" sz="2800" b="1">
                <a:solidFill>
                  <a:srgbClr val="FFFFFF"/>
                </a:solidFill>
                <a:latin typeface="Bodoni MT Black"/>
              </a:rPr>
              <a:t> “C" was the correct answer.</a:t>
            </a:r>
          </a:p>
          <a:p>
            <a:pPr>
              <a:lnSpc>
                <a:spcPct val="90000"/>
              </a:lnSpc>
              <a:spcAft>
                <a:spcPts val="600"/>
              </a:spcAft>
            </a:pPr>
            <a:endParaRPr lang="en-US" sz="2800" b="1">
              <a:solidFill>
                <a:srgbClr val="FFFFFF"/>
              </a:solidFill>
              <a:latin typeface="Bodoni MT Black"/>
              <a:cs typeface="Calibri" panose="020F0502020204030204"/>
            </a:endParaRPr>
          </a:p>
          <a:p>
            <a:pPr>
              <a:lnSpc>
                <a:spcPct val="90000"/>
              </a:lnSpc>
              <a:spcAft>
                <a:spcPts val="600"/>
              </a:spcAft>
            </a:pPr>
            <a:r>
              <a:rPr lang="en-US" sz="2800" b="1">
                <a:solidFill>
                  <a:srgbClr val="FFFFFF"/>
                </a:solidFill>
                <a:latin typeface="Bodoni MT Black"/>
                <a:cs typeface="Calibri" panose="020F0502020204030204"/>
                <a:hlinkClick r:id="rId4" action="ppaction://hlinksldjump"/>
              </a:rPr>
              <a:t>END OF QUIZ!</a:t>
            </a:r>
            <a:endParaRPr lang="en-US" sz="2400">
              <a:solidFill>
                <a:srgbClr val="FFFFFF"/>
              </a:solidFill>
              <a:latin typeface="Bodoni MT Black"/>
              <a:cs typeface="Calibri" panose="020F0502020204030204"/>
            </a:endParaRPr>
          </a:p>
        </p:txBody>
      </p:sp>
      <p:pic>
        <p:nvPicPr>
          <p:cNvPr id="3" name="Picture 5" descr="Logo, company name&#10;&#10;Description automatically generated">
            <a:extLst>
              <a:ext uri="{FF2B5EF4-FFF2-40B4-BE49-F238E27FC236}">
                <a16:creationId xmlns:a16="http://schemas.microsoft.com/office/drawing/2014/main" xmlns="" id="{6E666902-D456-479D-BE97-86470C7B8583}"/>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160834098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rgbClr val="AF5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5D59A46-2F73-4661-8F61-FCDF03D46812}"/>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WRONG!</a:t>
            </a:r>
          </a:p>
        </p:txBody>
      </p:sp>
      <p:sp>
        <p:nvSpPr>
          <p:cNvPr id="25" name="Rectangle 24">
            <a:extLst>
              <a:ext uri="{FF2B5EF4-FFF2-40B4-BE49-F238E27FC236}">
                <a16:creationId xmlns:a16="http://schemas.microsoft.com/office/drawing/2014/main" xmlns=""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3" y="2454901"/>
            <a:ext cx="3441163" cy="4080255"/>
          </a:xfrm>
          <a:prstGeom prst="rect">
            <a:avLst/>
          </a:prstGeom>
          <a:solidFill>
            <a:srgbClr val="FB5B3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Icon&#10;&#10;Description automatically generated">
            <a:extLst>
              <a:ext uri="{FF2B5EF4-FFF2-40B4-BE49-F238E27FC236}">
                <a16:creationId xmlns:a16="http://schemas.microsoft.com/office/drawing/2014/main" xmlns="" id="{A40A5FB2-1DEA-4DBA-838E-713869D566D8}"/>
              </a:ext>
            </a:extLst>
          </p:cNvPr>
          <p:cNvPicPr>
            <a:picLocks noChangeAspect="1"/>
          </p:cNvPicPr>
          <p:nvPr/>
        </p:nvPicPr>
        <p:blipFill>
          <a:blip r:embed="rId2"/>
          <a:stretch>
            <a:fillRect/>
          </a:stretch>
        </p:blipFill>
        <p:spPr>
          <a:xfrm>
            <a:off x="524256" y="2951922"/>
            <a:ext cx="3067356" cy="3067356"/>
          </a:xfrm>
          <a:prstGeom prst="rect">
            <a:avLst/>
          </a:prstGeom>
        </p:spPr>
      </p:pic>
      <p:sp>
        <p:nvSpPr>
          <p:cNvPr id="27" name="Rectangle 26">
            <a:extLst>
              <a:ext uri="{FF2B5EF4-FFF2-40B4-BE49-F238E27FC236}">
                <a16:creationId xmlns:a16="http://schemas.microsoft.com/office/drawing/2014/main" xmlns=""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1468" y="2454900"/>
            <a:ext cx="3441163" cy="4080255"/>
          </a:xfrm>
          <a:prstGeom prst="rect">
            <a:avLst/>
          </a:prstGeom>
          <a:solidFill>
            <a:srgbClr val="FB5B3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7" descr="Icon&#10;&#10;Description automatically generated">
            <a:extLst>
              <a:ext uri="{FF2B5EF4-FFF2-40B4-BE49-F238E27FC236}">
                <a16:creationId xmlns:a16="http://schemas.microsoft.com/office/drawing/2014/main" xmlns="" id="{37CC55AF-47B0-4C3F-8C16-ECDD939EE171}"/>
              </a:ext>
            </a:extLst>
          </p:cNvPr>
          <p:cNvPicPr>
            <a:picLocks noChangeAspect="1"/>
          </p:cNvPicPr>
          <p:nvPr/>
        </p:nvPicPr>
        <p:blipFill>
          <a:blip r:embed="rId3"/>
          <a:stretch>
            <a:fillRect/>
          </a:stretch>
        </p:blipFill>
        <p:spPr>
          <a:xfrm>
            <a:off x="4138970" y="2951921"/>
            <a:ext cx="3067358" cy="3067358"/>
          </a:xfrm>
          <a:prstGeom prst="rect">
            <a:avLst/>
          </a:prstGeom>
        </p:spPr>
      </p:pic>
      <p:sp>
        <p:nvSpPr>
          <p:cNvPr id="29" name="Rectangle 2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9DD8CC24-D0B5-4936-AED7-60071D9A2ACE}"/>
              </a:ext>
            </a:extLst>
          </p:cNvPr>
          <p:cNvSpPr txBox="1"/>
          <p:nvPr/>
        </p:nvSpPr>
        <p:spPr>
          <a:xfrm>
            <a:off x="7956057" y="762983"/>
            <a:ext cx="3515128" cy="53309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b="1">
                <a:solidFill>
                  <a:srgbClr val="FFFFFF"/>
                </a:solidFill>
              </a:rPr>
              <a:t>   OOPS!</a:t>
            </a:r>
            <a:endParaRPr lang="en-US"/>
          </a:p>
          <a:p>
            <a:pPr>
              <a:lnSpc>
                <a:spcPct val="90000"/>
              </a:lnSpc>
              <a:spcAft>
                <a:spcPts val="600"/>
              </a:spcAft>
            </a:pPr>
            <a:r>
              <a:rPr lang="en-US" sz="2400" b="1">
                <a:solidFill>
                  <a:srgbClr val="FFFFFF"/>
                </a:solidFill>
              </a:rPr>
              <a:t> That was the incorrect answer.</a:t>
            </a:r>
            <a:endParaRPr lang="en-US" sz="2400" b="1">
              <a:solidFill>
                <a:srgbClr val="FFFFFF"/>
              </a:solidFill>
              <a:cs typeface="Calibri"/>
            </a:endParaRPr>
          </a:p>
          <a:p>
            <a:pPr>
              <a:lnSpc>
                <a:spcPct val="90000"/>
              </a:lnSpc>
              <a:spcAft>
                <a:spcPts val="600"/>
              </a:spcAft>
            </a:pPr>
            <a:r>
              <a:rPr lang="en-US" sz="2400" b="1">
                <a:solidFill>
                  <a:srgbClr val="FFFFFF"/>
                </a:solidFill>
                <a:ea typeface="+mn-lt"/>
                <a:cs typeface="+mn-lt"/>
                <a:hlinkClick r:id="rId4" action="ppaction://hlinksldjump"/>
              </a:rPr>
              <a:t>-Try Again!</a:t>
            </a:r>
            <a:endParaRPr lang="en-US"/>
          </a:p>
        </p:txBody>
      </p:sp>
      <p:pic>
        <p:nvPicPr>
          <p:cNvPr id="5" name="Picture 5" descr="Logo, company name&#10;&#10;Description automatically generated">
            <a:extLst>
              <a:ext uri="{FF2B5EF4-FFF2-40B4-BE49-F238E27FC236}">
                <a16:creationId xmlns:a16="http://schemas.microsoft.com/office/drawing/2014/main" xmlns="" id="{88F2562A-EB74-4F3C-9612-62D69211B799}"/>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41835341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xmlns=""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02736CC3-AF54-4AE9-BA4A-9D3F1D25146A}"/>
              </a:ext>
            </a:extLst>
          </p:cNvPr>
          <p:cNvSpPr txBox="1"/>
          <p:nvPr/>
        </p:nvSpPr>
        <p:spPr>
          <a:xfrm>
            <a:off x="4057650" y="2526593"/>
            <a:ext cx="4391024" cy="132343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400">
                <a:solidFill>
                  <a:schemeClr val="bg1"/>
                </a:solidFill>
                <a:latin typeface="Modern Love"/>
                <a:ea typeface="+mj-ea"/>
                <a:cs typeface="+mj-cs"/>
              </a:rPr>
              <a:t>END OF QUIZ</a:t>
            </a:r>
          </a:p>
          <a:p>
            <a:pPr>
              <a:lnSpc>
                <a:spcPct val="90000"/>
              </a:lnSpc>
              <a:spcBef>
                <a:spcPct val="0"/>
              </a:spcBef>
              <a:spcAft>
                <a:spcPts val="600"/>
              </a:spcAft>
            </a:pPr>
            <a:endParaRPr lang="en-US" sz="4000">
              <a:solidFill>
                <a:schemeClr val="bg1"/>
              </a:solidFill>
              <a:latin typeface="+mj-lt"/>
              <a:ea typeface="+mj-ea"/>
              <a:cs typeface="+mj-cs"/>
            </a:endParaRPr>
          </a:p>
          <a:p>
            <a:pPr>
              <a:lnSpc>
                <a:spcPct val="90000"/>
              </a:lnSpc>
              <a:spcBef>
                <a:spcPct val="0"/>
              </a:spcBef>
              <a:spcAft>
                <a:spcPts val="600"/>
              </a:spcAft>
            </a:pPr>
            <a:endParaRPr lang="en-US" sz="4000">
              <a:solidFill>
                <a:schemeClr val="bg1"/>
              </a:solidFill>
              <a:latin typeface="+mj-lt"/>
              <a:ea typeface="+mj-ea"/>
              <a:cs typeface="+mj-cs"/>
            </a:endParaRPr>
          </a:p>
        </p:txBody>
      </p:sp>
      <p:sp>
        <p:nvSpPr>
          <p:cNvPr id="8" name="TextBox 1">
            <a:extLst>
              <a:ext uri="{FF2B5EF4-FFF2-40B4-BE49-F238E27FC236}">
                <a16:creationId xmlns:a16="http://schemas.microsoft.com/office/drawing/2014/main" xmlns="" id="{F0EA2A7F-4CAE-4769-9EE1-1F93343DD649}"/>
              </a:ext>
            </a:extLst>
          </p:cNvPr>
          <p:cNvSpPr txBox="1"/>
          <p:nvPr/>
        </p:nvSpPr>
        <p:spPr>
          <a:xfrm>
            <a:off x="3848459" y="3551841"/>
            <a:ext cx="4391024" cy="678846"/>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a:solidFill>
                  <a:schemeClr val="bg1">
                    <a:alpha val="80000"/>
                  </a:schemeClr>
                </a:solidFill>
              </a:rPr>
              <a:t>Great, you finished the quiz.</a:t>
            </a:r>
          </a:p>
          <a:p>
            <a:pPr>
              <a:lnSpc>
                <a:spcPct val="90000"/>
              </a:lnSpc>
              <a:spcAft>
                <a:spcPts val="600"/>
              </a:spcAft>
            </a:pPr>
            <a:endParaRPr lang="en-US" sz="2400">
              <a:solidFill>
                <a:schemeClr val="bg1">
                  <a:alpha val="80000"/>
                </a:schemeClr>
              </a:solidFill>
              <a:cs typeface="Calibri"/>
            </a:endParaRPr>
          </a:p>
          <a:p>
            <a:pPr>
              <a:lnSpc>
                <a:spcPct val="90000"/>
              </a:lnSpc>
              <a:spcAft>
                <a:spcPts val="600"/>
              </a:spcAft>
            </a:pPr>
            <a:endParaRPr lang="en-US" sz="2400">
              <a:solidFill>
                <a:schemeClr val="bg1">
                  <a:alpha val="80000"/>
                </a:schemeClr>
              </a:solidFill>
              <a:cs typeface="Calibri"/>
            </a:endParaRPr>
          </a:p>
          <a:p>
            <a:pPr>
              <a:lnSpc>
                <a:spcPct val="90000"/>
              </a:lnSpc>
              <a:spcAft>
                <a:spcPts val="600"/>
              </a:spcAft>
            </a:pPr>
            <a:endParaRPr lang="en-US" sz="2400">
              <a:solidFill>
                <a:srgbClr val="FFFFFF">
                  <a:alpha val="80000"/>
                </a:srgbClr>
              </a:solidFill>
              <a:cs typeface="Calibri"/>
            </a:endParaRPr>
          </a:p>
          <a:p>
            <a:pPr>
              <a:lnSpc>
                <a:spcPct val="90000"/>
              </a:lnSpc>
              <a:spcAft>
                <a:spcPts val="600"/>
              </a:spcAft>
            </a:pPr>
            <a:endParaRPr lang="en-US" sz="2400">
              <a:solidFill>
                <a:srgbClr val="FFFFFF">
                  <a:alpha val="80000"/>
                </a:srgbClr>
              </a:solidFill>
              <a:cs typeface="Calibri"/>
            </a:endParaRPr>
          </a:p>
        </p:txBody>
      </p:sp>
      <p:pic>
        <p:nvPicPr>
          <p:cNvPr id="3" name="Picture 5" descr="Logo, company name&#10;&#10;Description automatically generated">
            <a:extLst>
              <a:ext uri="{FF2B5EF4-FFF2-40B4-BE49-F238E27FC236}">
                <a16:creationId xmlns:a16="http://schemas.microsoft.com/office/drawing/2014/main" xmlns="" id="{FB87D827-19CA-40B2-9F37-8DD93F09C4CB}"/>
              </a:ext>
            </a:extLst>
          </p:cNvPr>
          <p:cNvPicPr>
            <a:picLocks noChangeAspect="1"/>
          </p:cNvPicPr>
          <p:nvPr/>
        </p:nvPicPr>
        <p:blipFill>
          <a:blip r:embed="rId2"/>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13015873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plant&#10;&#10;Description automatically generated">
            <a:extLst>
              <a:ext uri="{FF2B5EF4-FFF2-40B4-BE49-F238E27FC236}">
                <a16:creationId xmlns:a16="http://schemas.microsoft.com/office/drawing/2014/main" xmlns="" id="{99261BF0-40D8-4340-932C-C37152AA3C81}"/>
              </a:ext>
            </a:extLst>
          </p:cNvPr>
          <p:cNvPicPr>
            <a:picLocks noChangeAspect="1"/>
          </p:cNvPicPr>
          <p:nvPr/>
        </p:nvPicPr>
        <p:blipFill rotWithShape="1">
          <a:blip r:embed="rId2"/>
          <a:srcRect t="16260" r="8990" b="373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1A0BFDF-8FA7-4273-8B39-EB1EBF0BF7E9}"/>
              </a:ext>
            </a:extLst>
          </p:cNvPr>
          <p:cNvSpPr>
            <a:spLocks noGrp="1"/>
          </p:cNvSpPr>
          <p:nvPr>
            <p:ph type="ctrTitle"/>
          </p:nvPr>
        </p:nvSpPr>
        <p:spPr>
          <a:xfrm>
            <a:off x="477981" y="1122363"/>
            <a:ext cx="4023360" cy="3204134"/>
          </a:xfrm>
        </p:spPr>
        <p:txBody>
          <a:bodyPr anchor="b">
            <a:normAutofit/>
          </a:bodyPr>
          <a:lstStyle/>
          <a:p>
            <a:pPr algn="l"/>
            <a:r>
              <a:rPr lang="en-US" sz="4400">
                <a:latin typeface="Modern Love"/>
                <a:cs typeface="Calibri Light"/>
              </a:rPr>
              <a:t>END OF PRESENTAION!</a:t>
            </a:r>
            <a:endParaRPr lang="en-US" sz="4400">
              <a:latin typeface="Modern Love"/>
            </a:endParaRPr>
          </a:p>
        </p:txBody>
      </p:sp>
      <p:sp>
        <p:nvSpPr>
          <p:cNvPr id="3" name="Subtitle 2">
            <a:extLst>
              <a:ext uri="{FF2B5EF4-FFF2-40B4-BE49-F238E27FC236}">
                <a16:creationId xmlns:a16="http://schemas.microsoft.com/office/drawing/2014/main" xmlns="" id="{B978D18C-ACEF-4621-84F1-1258B3523FA0}"/>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1300">
                <a:latin typeface="Univers"/>
                <a:cs typeface="Calibri"/>
              </a:rPr>
              <a:t>Phew, that was a lot of reading, but look! You’ve made it to the end. My team and I hope you enjoyed this presentation. Maybe you’ve even learnt something new and are going to implement it in your daily life.</a:t>
            </a:r>
            <a:br>
              <a:rPr lang="en-US" sz="1300">
                <a:latin typeface="Univers"/>
                <a:cs typeface="Calibri"/>
              </a:rPr>
            </a:br>
            <a:r>
              <a:rPr lang="en-US" sz="1300">
                <a:latin typeface="Univers"/>
                <a:cs typeface="Calibri"/>
              </a:rPr>
              <a:t>Thank you for watching till the end!</a:t>
            </a:r>
            <a:endParaRPr lang="en-US" sz="1300">
              <a:latin typeface="Univers"/>
            </a:endParaRPr>
          </a:p>
        </p:txBody>
      </p:sp>
      <p:sp>
        <p:nvSpPr>
          <p:cNvPr id="13" name="Rectangle 1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Logo, company name&#10;&#10;Description automatically generated">
            <a:extLst>
              <a:ext uri="{FF2B5EF4-FFF2-40B4-BE49-F238E27FC236}">
                <a16:creationId xmlns:a16="http://schemas.microsoft.com/office/drawing/2014/main" xmlns="" id="{3BEFE002-7817-46F7-A86B-9EC815DE5B4B}"/>
              </a:ext>
            </a:extLst>
          </p:cNvPr>
          <p:cNvPicPr>
            <a:picLocks noChangeAspect="1"/>
          </p:cNvPicPr>
          <p:nvPr/>
        </p:nvPicPr>
        <p:blipFill>
          <a:blip r:embed="rId3"/>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4222045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descr="Free Images : landscape, nature, branch, wood, hiking ...">
            <a:extLst>
              <a:ext uri="{FF2B5EF4-FFF2-40B4-BE49-F238E27FC236}">
                <a16:creationId xmlns:a16="http://schemas.microsoft.com/office/drawing/2014/main" xmlns="" id="{15CE982F-C6FC-4C5D-AEE0-9BB0D86CC5D4}"/>
              </a:ext>
            </a:extLst>
          </p:cNvPr>
          <p:cNvPicPr>
            <a:picLocks noChangeAspect="1"/>
          </p:cNvPicPr>
          <p:nvPr/>
        </p:nvPicPr>
        <p:blipFill rotWithShape="1">
          <a:blip r:embed="rId2"/>
          <a:srcRect t="26538" b="35916"/>
          <a:stretch/>
        </p:blipFill>
        <p:spPr>
          <a:xfrm>
            <a:off x="1" y="1"/>
            <a:ext cx="12192000" cy="6857999"/>
          </a:xfrm>
          <a:prstGeom prst="rect">
            <a:avLst/>
          </a:prstGeom>
        </p:spPr>
      </p:pic>
      <p:sp>
        <p:nvSpPr>
          <p:cNvPr id="137" name="Freeform: Shape 136">
            <a:extLst>
              <a:ext uri="{FF2B5EF4-FFF2-40B4-BE49-F238E27FC236}">
                <a16:creationId xmlns:a16="http://schemas.microsoft.com/office/drawing/2014/main" xmlns="" id="{C74F2646-08C7-4051-81DA-751C43A03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xmlns="" id="{DCD6552F-C98B-4FBA-842F-3EF2D5ACA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xmlns="" id="{389D5956-2558-40C2-BB13-DBBE035000B7}"/>
              </a:ext>
            </a:extLst>
          </p:cNvPr>
          <p:cNvSpPr txBox="1"/>
          <p:nvPr/>
        </p:nvSpPr>
        <p:spPr>
          <a:xfrm>
            <a:off x="-868817" y="510632"/>
            <a:ext cx="5886449" cy="12114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a:latin typeface="Modern Love"/>
                <a:ea typeface="+mj-ea"/>
                <a:cs typeface="+mj-cs"/>
              </a:rPr>
              <a:t>The Process:</a:t>
            </a:r>
          </a:p>
        </p:txBody>
      </p:sp>
      <p:sp>
        <p:nvSpPr>
          <p:cNvPr id="141" name="Rectangle 6">
            <a:extLst>
              <a:ext uri="{FF2B5EF4-FFF2-40B4-BE49-F238E27FC236}">
                <a16:creationId xmlns:a16="http://schemas.microsoft.com/office/drawing/2014/main" xmlns=""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ontent Placeholder 2">
            <a:extLst>
              <a:ext uri="{FF2B5EF4-FFF2-40B4-BE49-F238E27FC236}">
                <a16:creationId xmlns:a16="http://schemas.microsoft.com/office/drawing/2014/main" xmlns="" id="{6496DB06-0380-44F9-8436-F80B4E15DEBE}"/>
              </a:ext>
            </a:extLst>
          </p:cNvPr>
          <p:cNvSpPr>
            <a:spLocks noGrp="1"/>
          </p:cNvSpPr>
          <p:nvPr/>
        </p:nvSpPr>
        <p:spPr>
          <a:xfrm>
            <a:off x="1283384" y="2419350"/>
            <a:ext cx="5751481" cy="32376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400" b="1"/>
          </a:p>
          <a:p>
            <a:pPr marL="0">
              <a:spcBef>
                <a:spcPts val="0"/>
              </a:spcBef>
            </a:pPr>
            <a:r>
              <a:rPr lang="en-US" sz="1700" b="1"/>
              <a:t>To prepare for our life changing project, the first preparation step we took was we set ourselves some goals, which include preventing and solving the following problems: pollution, littering, climate change, and disposable plastic usage. And yet this is just the beginning, but by time our ideas evolve and become more effective and help the environment more and more. To prepare we also identified the problems and created a project schedule to help organize our time for this project. We first thought of this project when we had seen an online poster explaining the environmental problems and how we should take care of the world we live on. This inspired me and my team, and we planned the E.C.O. As soon we made our team and were all inspired by this idea, we started planning. We first looked at the basic problems, like littering and pollution and solutions, and went into more complex things like climate change and tree cutting, also discussing how to solve these issues.</a:t>
            </a:r>
            <a:endParaRPr lang="en-US" sz="1700">
              <a:cs typeface="Calibri"/>
            </a:endParaRPr>
          </a:p>
          <a:p>
            <a:pPr marL="0">
              <a:spcBef>
                <a:spcPts val="0"/>
              </a:spcBef>
            </a:pPr>
            <a:endParaRPr lang="en-US" sz="1400"/>
          </a:p>
          <a:p>
            <a:pPr marL="0">
              <a:spcBef>
                <a:spcPts val="0"/>
              </a:spcBef>
            </a:pPr>
            <a:endParaRPr lang="en-US" sz="1400"/>
          </a:p>
          <a:p>
            <a:pPr marL="0">
              <a:spcBef>
                <a:spcPts val="0"/>
              </a:spcBef>
            </a:pPr>
            <a:endParaRPr lang="en-US" sz="1400"/>
          </a:p>
          <a:p>
            <a:pPr marL="0">
              <a:spcBef>
                <a:spcPts val="0"/>
              </a:spcBef>
            </a:pPr>
            <a:endParaRPr lang="en-US" sz="1400" b="1"/>
          </a:p>
          <a:p>
            <a:pPr marL="0"/>
            <a:endParaRPr lang="en-US" sz="1400" b="1"/>
          </a:p>
        </p:txBody>
      </p:sp>
      <p:pic>
        <p:nvPicPr>
          <p:cNvPr id="3" name="Picture 5" descr="Logo, company name&#10;&#10;Description automatically generated">
            <a:extLst>
              <a:ext uri="{FF2B5EF4-FFF2-40B4-BE49-F238E27FC236}">
                <a16:creationId xmlns:a16="http://schemas.microsoft.com/office/drawing/2014/main" xmlns="" id="{577E0B6C-F3D7-4813-A36E-B7387989A9A1}"/>
              </a:ext>
            </a:extLst>
          </p:cNvPr>
          <p:cNvPicPr>
            <a:picLocks noChangeAspect="1"/>
          </p:cNvPicPr>
          <p:nvPr/>
        </p:nvPicPr>
        <p:blipFill>
          <a:blip r:embed="rId3"/>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25310759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B1C15EC4-903F-402F-A3BE-3DC3B1E48B29}"/>
              </a:ext>
            </a:extLst>
          </p:cNvPr>
          <p:cNvPicPr>
            <a:picLocks noChangeAspect="1"/>
          </p:cNvPicPr>
          <p:nvPr/>
        </p:nvPicPr>
        <p:blipFill rotWithShape="1">
          <a:blip r:embed="rId2"/>
          <a:srcRect t="2717" b="13014"/>
          <a:stretch/>
        </p:blipFill>
        <p:spPr>
          <a:xfrm>
            <a:off x="-359" y="-8303"/>
            <a:ext cx="12192002" cy="6857990"/>
          </a:xfrm>
          <a:prstGeom prst="rect">
            <a:avLst/>
          </a:prstGeom>
        </p:spPr>
      </p:pic>
      <p:sp>
        <p:nvSpPr>
          <p:cNvPr id="22" name="Rectangle 21">
            <a:extLst>
              <a:ext uri="{FF2B5EF4-FFF2-40B4-BE49-F238E27FC236}">
                <a16:creationId xmlns:a16="http://schemas.microsoft.com/office/drawing/2014/main" xmlns=""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36BF37-42D1-4386-9DFC-FFD3631A9729}"/>
              </a:ext>
            </a:extLst>
          </p:cNvPr>
          <p:cNvSpPr>
            <a:spLocks noGrp="1"/>
          </p:cNvSpPr>
          <p:nvPr>
            <p:ph type="title"/>
          </p:nvPr>
        </p:nvSpPr>
        <p:spPr>
          <a:xfrm rot="10800000" flipV="1">
            <a:off x="-3952" y="-12959"/>
            <a:ext cx="7834576" cy="952280"/>
          </a:xfrm>
        </p:spPr>
        <p:txBody>
          <a:bodyPr vert="horz" lIns="91440" tIns="45720" rIns="91440" bIns="45720" rtlCol="0" anchor="b">
            <a:normAutofit fontScale="90000"/>
          </a:bodyPr>
          <a:lstStyle/>
          <a:p>
            <a:pPr marL="685800" indent="-685800">
              <a:buFont typeface="Courier New" panose="02070309020205020404" pitchFamily="49" charset="0"/>
              <a:buChar char="o"/>
            </a:pPr>
            <a:r>
              <a:rPr lang="en-US" sz="5000" b="1" cap="all">
                <a:latin typeface="Modern Love"/>
              </a:rPr>
              <a:t>Exploring</a:t>
            </a:r>
            <a:r>
              <a:rPr lang="en-US" sz="5000" b="1" i="0" kern="1200" cap="all" baseline="0">
                <a:latin typeface="Modern Love"/>
              </a:rPr>
              <a:t> the </a:t>
            </a:r>
            <a:r>
              <a:rPr lang="en-US" sz="5000" b="1" cap="all">
                <a:latin typeface="Modern Love"/>
              </a:rPr>
              <a:t>project:</a:t>
            </a:r>
            <a:endParaRPr lang="en-US" sz="5000" b="1" i="0" kern="1200" cap="all" baseline="0">
              <a:latin typeface="Modern Love"/>
            </a:endParaRPr>
          </a:p>
        </p:txBody>
      </p:sp>
      <p:sp>
        <p:nvSpPr>
          <p:cNvPr id="6" name="TextBox 5">
            <a:extLst>
              <a:ext uri="{FF2B5EF4-FFF2-40B4-BE49-F238E27FC236}">
                <a16:creationId xmlns:a16="http://schemas.microsoft.com/office/drawing/2014/main" xmlns="" id="{D1B30DDE-FF3C-3248-AE79-FA384ED9AD38}"/>
              </a:ext>
            </a:extLst>
          </p:cNvPr>
          <p:cNvSpPr txBox="1"/>
          <p:nvPr/>
        </p:nvSpPr>
        <p:spPr>
          <a:xfrm>
            <a:off x="5181600" y="-2254062"/>
            <a:ext cx="1828800" cy="1828800"/>
          </a:xfrm>
          <a:prstGeom prst="rect">
            <a:avLst/>
          </a:prstGeom>
          <a:noFill/>
        </p:spPr>
        <p:txBody>
          <a:bodyPr wrap="square" rtlCol="0">
            <a:spAutoFit/>
          </a:bodyPr>
          <a:lstStyle/>
          <a:p>
            <a:pPr algn="l"/>
            <a:endParaRPr lang="en-US"/>
          </a:p>
        </p:txBody>
      </p:sp>
      <p:sp>
        <p:nvSpPr>
          <p:cNvPr id="8" name="TextBox 7">
            <a:extLst>
              <a:ext uri="{FF2B5EF4-FFF2-40B4-BE49-F238E27FC236}">
                <a16:creationId xmlns:a16="http://schemas.microsoft.com/office/drawing/2014/main" xmlns="" id="{E1B53D74-C9B1-411C-8046-F660328D9A7B}"/>
              </a:ext>
            </a:extLst>
          </p:cNvPr>
          <p:cNvSpPr txBox="1"/>
          <p:nvPr/>
        </p:nvSpPr>
        <p:spPr>
          <a:xfrm>
            <a:off x="-48883" y="928778"/>
            <a:ext cx="64813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70C0"/>
                </a:solidFill>
              </a:rPr>
              <a:t>Going in depth to the project, we must know the impacts and aspects of our projects which is why we have created a flowchart</a:t>
            </a:r>
            <a:r>
              <a:rPr lang="en-US" b="1">
                <a:solidFill>
                  <a:srgbClr val="0070C0"/>
                </a:solidFill>
                <a:ea typeface="+mn-lt"/>
                <a:cs typeface="+mn-lt"/>
              </a:rPr>
              <a:t> to determine aspects and impacts, according to their significance:</a:t>
            </a:r>
            <a:endParaRPr lang="en-US" b="1">
              <a:solidFill>
                <a:srgbClr val="0070C0"/>
              </a:solidFill>
            </a:endParaRPr>
          </a:p>
        </p:txBody>
      </p:sp>
      <p:pic>
        <p:nvPicPr>
          <p:cNvPr id="9" name="Picture 9" descr="Diagram&#10;&#10;Description automatically generated">
            <a:extLst>
              <a:ext uri="{FF2B5EF4-FFF2-40B4-BE49-F238E27FC236}">
                <a16:creationId xmlns:a16="http://schemas.microsoft.com/office/drawing/2014/main" xmlns="" id="{5C3DF9C6-8C06-4573-AA41-69EE0D0EEF62}"/>
              </a:ext>
            </a:extLst>
          </p:cNvPr>
          <p:cNvPicPr>
            <a:picLocks noChangeAspect="1"/>
          </p:cNvPicPr>
          <p:nvPr/>
        </p:nvPicPr>
        <p:blipFill>
          <a:blip r:embed="rId3"/>
          <a:stretch>
            <a:fillRect/>
          </a:stretch>
        </p:blipFill>
        <p:spPr>
          <a:xfrm>
            <a:off x="-5750" y="2118018"/>
            <a:ext cx="7300822" cy="2032491"/>
          </a:xfrm>
          <a:prstGeom prst="rect">
            <a:avLst/>
          </a:prstGeom>
        </p:spPr>
      </p:pic>
      <p:sp>
        <p:nvSpPr>
          <p:cNvPr id="10" name="TextBox 9">
            <a:extLst>
              <a:ext uri="{FF2B5EF4-FFF2-40B4-BE49-F238E27FC236}">
                <a16:creationId xmlns:a16="http://schemas.microsoft.com/office/drawing/2014/main" xmlns="" id="{D4909402-F5D9-4DE9-B1A4-ABBCCA781B17}"/>
              </a:ext>
            </a:extLst>
          </p:cNvPr>
          <p:cNvSpPr txBox="1"/>
          <p:nvPr/>
        </p:nvSpPr>
        <p:spPr>
          <a:xfrm>
            <a:off x="-46469" y="4109170"/>
            <a:ext cx="7918660" cy="417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solidFill>
                  <a:srgbClr val="0070C0"/>
                </a:solidFill>
              </a:rPr>
              <a:t>First thing that we need to think about when looking at the impacts and aspects of our projects is identifying the idea or activity. For example, let's use this flow chart to find the impact of the gardening group that we have put into action. The process will be planting and gardening. The next arrow in the flow chart can be determines the environmental aspects, or process flow chart. Let's stick to does this activity determine environmental aspects. Well, yes of course, plants greatly determine environmental aspects as they release oxygen and don’t have harmful air emissions, </a:t>
            </a:r>
            <a:r>
              <a:rPr lang="en-US" sz="1700" b="1">
                <a:solidFill>
                  <a:srgbClr val="0070C0"/>
                </a:solidFill>
                <a:ea typeface="+mn-lt"/>
                <a:cs typeface="+mn-lt"/>
              </a:rPr>
              <a:t>effluent discharges, waste arisings, or no land contamination obviously as they are plants.</a:t>
            </a:r>
          </a:p>
          <a:p>
            <a:pPr marL="285750" indent="-285750">
              <a:buFont typeface="Arial"/>
              <a:buChar char="•"/>
            </a:pPr>
            <a:endParaRPr lang="en-US" b="1">
              <a:ea typeface="+mn-lt"/>
              <a:cs typeface="+mn-lt"/>
            </a:endParaRPr>
          </a:p>
          <a:p>
            <a:pPr marL="285750" indent="-285750">
              <a:buFont typeface="Arial"/>
              <a:buChar char="•"/>
            </a:pPr>
            <a:endParaRPr lang="en-US" b="1"/>
          </a:p>
          <a:p>
            <a:r>
              <a:rPr lang="en-US"/>
              <a:t/>
            </a:r>
            <a:br>
              <a:rPr lang="en-US"/>
            </a:br>
            <a:endParaRPr lang="en-US"/>
          </a:p>
          <a:p>
            <a:endParaRPr lang="en-US" b="1"/>
          </a:p>
        </p:txBody>
      </p:sp>
      <p:pic>
        <p:nvPicPr>
          <p:cNvPr id="4" name="Picture 5" descr="Logo, company name&#10;&#10;Description automatically generated">
            <a:extLst>
              <a:ext uri="{FF2B5EF4-FFF2-40B4-BE49-F238E27FC236}">
                <a16:creationId xmlns:a16="http://schemas.microsoft.com/office/drawing/2014/main" xmlns="" id="{BDB7CC21-E3B4-4167-9E5A-D0B1A54D4C8C}"/>
              </a:ext>
            </a:extLst>
          </p:cNvPr>
          <p:cNvPicPr>
            <a:picLocks noChangeAspect="1"/>
          </p:cNvPicPr>
          <p:nvPr/>
        </p:nvPicPr>
        <p:blipFill>
          <a:blip r:embed="rId4"/>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443109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69" name="Rectangle 68">
            <a:extLst>
              <a:ext uri="{FF2B5EF4-FFF2-40B4-BE49-F238E27FC236}">
                <a16:creationId xmlns:a16="http://schemas.microsoft.com/office/drawing/2014/main" xmlns=""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A837139-B7AD-4F84-8EA8-FD62BD386656}"/>
              </a:ext>
            </a:extLst>
          </p:cNvPr>
          <p:cNvSpPr>
            <a:spLocks noGrp="1"/>
          </p:cNvSpPr>
          <p:nvPr>
            <p:ph type="title"/>
          </p:nvPr>
        </p:nvSpPr>
        <p:spPr>
          <a:xfrm>
            <a:off x="803776" y="1336390"/>
            <a:ext cx="6190412" cy="1182927"/>
          </a:xfrm>
        </p:spPr>
        <p:txBody>
          <a:bodyPr vert="horz" lIns="91440" tIns="45720" rIns="91440" bIns="45720" rtlCol="0" anchor="b">
            <a:normAutofit/>
          </a:bodyPr>
          <a:lstStyle/>
          <a:p>
            <a:r>
              <a:rPr lang="en-US" sz="3800" kern="1200" dirty="0">
                <a:latin typeface="Modern Love"/>
              </a:rPr>
              <a:t>Exploring the project continued:</a:t>
            </a:r>
          </a:p>
        </p:txBody>
      </p:sp>
      <p:cxnSp>
        <p:nvCxnSpPr>
          <p:cNvPr id="71" name="Straight Connector 70">
            <a:extLst>
              <a:ext uri="{FF2B5EF4-FFF2-40B4-BE49-F238E27FC236}">
                <a16:creationId xmlns:a16="http://schemas.microsoft.com/office/drawing/2014/main" xmlns=""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DBE68C25-E904-450B-968F-E05F11684498}"/>
              </a:ext>
            </a:extLst>
          </p:cNvPr>
          <p:cNvSpPr txBox="1"/>
          <p:nvPr/>
        </p:nvSpPr>
        <p:spPr>
          <a:xfrm>
            <a:off x="803776" y="2829330"/>
            <a:ext cx="6190412" cy="334445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100" b="1" dirty="0"/>
              <a:t>The next step is that does this determine the environmental impact? Yes, in this case planting does as plants and trees provide a multitude of benefits, both long and short term. As well as being attractive aesthetically, they remove and store carbon from the atmosphere, slow heavy rain and so reduce the risk of flooding, enhance air quality and improve the urban heat island effect by reflecting sunlight and providing shade. The next step on the flowchart is that we need to analyze and grade the significance of this activity, and in this case, we can say it is very significant as the past boxes in the flow chart were very positive. Therefore, in this case I grade the significance as ten out of ten. Nearly there, only a few to go with the next step being environmental risk analysis. After thorough research, I have concluded that plants themselves are very helpful and beneficial to the environment and have a zero-risk level of harming the environment. The next and final step in this way of the flowchart is the objectives and targets. Well, plants have many objectives, as well as the planters too. We need plants to breath, to eat, to reduce air emissions and global warming, and for the biomass and many more. The objective and aim of the gardener  are to maintain the beauty of plants, outdoor grounds, and trees in a garden. They perform a range of general maintenance tasks including designing, producing, renewing and preserving outside spaces. They also need to make sure the plants are being grown in an appropriate way. Now that we have finished following the flowchart, we can now decide in one of our meetings if this club and activity is necessary, which is and assured yes.</a:t>
            </a:r>
          </a:p>
          <a:p>
            <a:pPr indent="-228600">
              <a:lnSpc>
                <a:spcPct val="90000"/>
              </a:lnSpc>
              <a:spcAft>
                <a:spcPts val="600"/>
              </a:spcAft>
              <a:buFont typeface="Arial" panose="020B0604020202020204" pitchFamily="34" charset="0"/>
              <a:buChar char="•"/>
            </a:pPr>
            <a:endParaRPr lang="en-US" sz="1100"/>
          </a:p>
        </p:txBody>
      </p:sp>
      <p:pic>
        <p:nvPicPr>
          <p:cNvPr id="4" name="Picture 4" descr="A vase of flowers on a cloudy day&#10;&#10;Description automatically generated">
            <a:extLst>
              <a:ext uri="{FF2B5EF4-FFF2-40B4-BE49-F238E27FC236}">
                <a16:creationId xmlns:a16="http://schemas.microsoft.com/office/drawing/2014/main" xmlns="" id="{9763E64E-4206-4FE4-AC4D-160AB77F1684}"/>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5001" r="-3" b="-3"/>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73"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75"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pic>
        <p:nvPicPr>
          <p:cNvPr id="7" name="Picture 7" descr="A picture containing icon&#10;&#10;Description automatically generated">
            <a:extLst>
              <a:ext uri="{FF2B5EF4-FFF2-40B4-BE49-F238E27FC236}">
                <a16:creationId xmlns:a16="http://schemas.microsoft.com/office/drawing/2014/main" xmlns="" id="{8BBDA1C6-794A-47F0-8DF4-428AE5EBFC3A}"/>
              </a:ext>
            </a:extLst>
          </p:cNvPr>
          <p:cNvPicPr>
            <a:picLocks noChangeAspect="1"/>
          </p:cNvPicPr>
          <p:nvPr/>
        </p:nvPicPr>
        <p:blipFill>
          <a:blip r:embed="rId4"/>
          <a:stretch>
            <a:fillRect/>
          </a:stretch>
        </p:blipFill>
        <p:spPr>
          <a:xfrm>
            <a:off x="11274635" y="6086566"/>
            <a:ext cx="885825" cy="809625"/>
          </a:xfrm>
          <a:prstGeom prst="rect">
            <a:avLst/>
          </a:prstGeom>
        </p:spPr>
      </p:pic>
    </p:spTree>
    <p:extLst>
      <p:ext uri="{BB962C8B-B14F-4D97-AF65-F5344CB8AC3E}">
        <p14:creationId xmlns:p14="http://schemas.microsoft.com/office/powerpoint/2010/main" val="35341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9411AC7-82CB-49EA-8EF2-180154F3D0FE}"/>
              </a:ext>
            </a:extLst>
          </p:cNvPr>
          <p:cNvPicPr>
            <a:picLocks noChangeAspect="1"/>
          </p:cNvPicPr>
          <p:nvPr/>
        </p:nvPicPr>
        <p:blipFill rotWithShape="1">
          <a:blip r:embed="rId2"/>
          <a:srcRect t="15730"/>
          <a:stretch/>
        </p:blipFill>
        <p:spPr>
          <a:xfrm>
            <a:off x="4680" y="-7015"/>
            <a:ext cx="12191997" cy="6858022"/>
          </a:xfrm>
          <a:prstGeom prst="rect">
            <a:avLst/>
          </a:prstGeom>
        </p:spPr>
      </p:pic>
      <p:sp>
        <p:nvSpPr>
          <p:cNvPr id="22" name="Rectangle 21">
            <a:extLst>
              <a:ext uri="{FF2B5EF4-FFF2-40B4-BE49-F238E27FC236}">
                <a16:creationId xmlns:a16="http://schemas.microsoft.com/office/drawing/2014/main" xmlns=""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862FB9-3D1C-4B61-9361-3A01B3A5F604}"/>
              </a:ext>
            </a:extLst>
          </p:cNvPr>
          <p:cNvSpPr>
            <a:spLocks noGrp="1"/>
          </p:cNvSpPr>
          <p:nvPr>
            <p:ph type="title"/>
          </p:nvPr>
        </p:nvSpPr>
        <p:spPr>
          <a:xfrm>
            <a:off x="9701" y="334848"/>
            <a:ext cx="4857246" cy="1565767"/>
          </a:xfrm>
        </p:spPr>
        <p:txBody>
          <a:bodyPr vert="horz" lIns="91440" tIns="45720" rIns="91440" bIns="45720" rtlCol="0" anchor="b">
            <a:normAutofit/>
          </a:bodyPr>
          <a:lstStyle/>
          <a:p>
            <a:r>
              <a:rPr lang="en-US" sz="5000" b="1" cap="all">
                <a:latin typeface="Modern Love"/>
              </a:rPr>
              <a:t>the</a:t>
            </a:r>
            <a:r>
              <a:rPr lang="en-US" sz="5000" b="1" i="0" kern="1200" cap="all" baseline="0">
                <a:latin typeface="Modern Love"/>
              </a:rPr>
              <a:t> stages:</a:t>
            </a:r>
            <a:r>
              <a:rPr lang="en-US" sz="5000" b="1" cap="all"/>
              <a:t/>
            </a:r>
            <a:br>
              <a:rPr lang="en-US" sz="5000" b="1" cap="all"/>
            </a:br>
            <a:endParaRPr lang="en-US" sz="5000" b="1" i="0" kern="1200" cap="all" baseline="0"/>
          </a:p>
        </p:txBody>
      </p:sp>
      <p:sp>
        <p:nvSpPr>
          <p:cNvPr id="6" name="TextBox 5">
            <a:extLst>
              <a:ext uri="{FF2B5EF4-FFF2-40B4-BE49-F238E27FC236}">
                <a16:creationId xmlns:a16="http://schemas.microsoft.com/office/drawing/2014/main" xmlns="" id="{E534D9C0-0AC4-4F69-BAD2-726AA5275037}"/>
              </a:ext>
            </a:extLst>
          </p:cNvPr>
          <p:cNvSpPr txBox="1"/>
          <p:nvPr/>
        </p:nvSpPr>
        <p:spPr>
          <a:xfrm>
            <a:off x="8627" y="1331343"/>
            <a:ext cx="535987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To complete this superior idea and organization, we had to take many steps and stages, from starting of small as just being inspired, onto getting bigger, creating a schedule, having an environment caring and interested team, activating activities and careful stable planning, to ensure the organization goes as plan. To explain in detail, the first step we took after each one of us have gotten interested in this project, we set the team up. We made up the team of many interested and determined young people and opened many clubs in this organization, like the gardening and discussion clubs, and yet many more. After we have got a stable team, we chose a leader, which we all agreed on for the characteristics of open-minded, creative and have leadership skills and perfect communication, which we all thought was key for the leader to be.</a:t>
            </a:r>
            <a:endParaRPr lang="en-US" b="1">
              <a:latin typeface="Univers"/>
              <a:cs typeface="Segoe UI"/>
            </a:endParaRPr>
          </a:p>
        </p:txBody>
      </p:sp>
      <p:sp>
        <p:nvSpPr>
          <p:cNvPr id="7" name="TextBox 6">
            <a:extLst>
              <a:ext uri="{FF2B5EF4-FFF2-40B4-BE49-F238E27FC236}">
                <a16:creationId xmlns:a16="http://schemas.microsoft.com/office/drawing/2014/main" xmlns="" id="{89AC2809-E8FB-4258-A463-1D08B8E69518}"/>
              </a:ext>
            </a:extLst>
          </p:cNvPr>
          <p:cNvSpPr txBox="1"/>
          <p:nvPr/>
        </p:nvSpPr>
        <p:spPr>
          <a:xfrm>
            <a:off x="6104627" y="741872"/>
            <a:ext cx="540301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Now that we have our base of our organization, it's time to set a goal and become more organized. In this case, our goal is clear; we aim to solve all problems that affect the environment including climate change, pollution, unrecyclable plastic usage, global warming, food waste, </a:t>
            </a:r>
            <a:r>
              <a:rPr lang="en-US" sz="1600" b="1">
                <a:ea typeface="+mn-lt"/>
                <a:cs typeface="+mn-lt"/>
              </a:rPr>
              <a:t>increase</a:t>
            </a:r>
            <a:r>
              <a:rPr lang="en-US" sz="1600" b="1"/>
              <a:t> of garbage instead of recycling, and so on. As our organization is still new and recent to opening, we need to be organized as much as possible. The solution?; simple, you create a schedule! Recently when everything became stable in planning, we created a schedule of when meetings occur, when the different clubs we have begging and finish, and when our discussions to improve out remarkable ideas, which happens most of the time daily.</a:t>
            </a:r>
          </a:p>
          <a:p>
            <a:r>
              <a:rPr lang="en-US" sz="1600" b="1"/>
              <a:t>Finally, the last and most important stage, is put the organization into action, the implementation. We have brought our zoom meeting and planting groups into action, however; due to the pandemic that has affected everyone worldwide, we make sure not to spread the virus and therefore cannot leave our houses. Unfortunately, now everything is online, and we cannot carry on outside and large group physical activities, many of our clubs are now limited.</a:t>
            </a:r>
          </a:p>
        </p:txBody>
      </p:sp>
      <p:pic>
        <p:nvPicPr>
          <p:cNvPr id="4" name="Picture 5" descr="Logo, company name&#10;&#10;Description automatically generated">
            <a:extLst>
              <a:ext uri="{FF2B5EF4-FFF2-40B4-BE49-F238E27FC236}">
                <a16:creationId xmlns:a16="http://schemas.microsoft.com/office/drawing/2014/main" xmlns="" id="{C3EF7931-A1EF-4167-8E6A-AC619B1B10ED}"/>
              </a:ext>
            </a:extLst>
          </p:cNvPr>
          <p:cNvPicPr>
            <a:picLocks noChangeAspect="1"/>
          </p:cNvPicPr>
          <p:nvPr/>
        </p:nvPicPr>
        <p:blipFill>
          <a:blip r:embed="rId3"/>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20035076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xmlns="" id="{97240D3A-A1C5-4448-A4CC-CE9530EC08F1}"/>
              </a:ext>
            </a:extLst>
          </p:cNvPr>
          <p:cNvPicPr>
            <a:picLocks noChangeAspect="1"/>
          </p:cNvPicPr>
          <p:nvPr/>
        </p:nvPicPr>
        <p:blipFill rotWithShape="1">
          <a:blip r:embed="rId2"/>
          <a:srcRect t="8571" r="-2" b="-2"/>
          <a:stretch/>
        </p:blipFill>
        <p:spPr>
          <a:xfrm>
            <a:off x="-86244" y="-22"/>
            <a:ext cx="12191977" cy="6858022"/>
          </a:xfrm>
          <a:prstGeom prst="rect">
            <a:avLst/>
          </a:prstGeom>
        </p:spPr>
      </p:pic>
      <p:cxnSp>
        <p:nvCxnSpPr>
          <p:cNvPr id="17" name="Straight Connector 8">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9" name="Rectangle 10">
            <a:extLst>
              <a:ext uri="{FF2B5EF4-FFF2-40B4-BE49-F238E27FC236}">
                <a16:creationId xmlns:a16="http://schemas.microsoft.com/office/drawing/2014/main" xmlns=""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9C9D887-AFA5-49C3-AF77-8D0DCFE4A0F2}"/>
              </a:ext>
            </a:extLst>
          </p:cNvPr>
          <p:cNvSpPr>
            <a:spLocks noGrp="1"/>
          </p:cNvSpPr>
          <p:nvPr>
            <p:ph type="title"/>
          </p:nvPr>
        </p:nvSpPr>
        <p:spPr>
          <a:xfrm>
            <a:off x="643466" y="643467"/>
            <a:ext cx="5452529" cy="1398261"/>
          </a:xfrm>
        </p:spPr>
        <p:txBody>
          <a:bodyPr vert="horz" lIns="91440" tIns="45720" rIns="91440" bIns="45720" rtlCol="0" anchor="t">
            <a:normAutofit fontScale="90000"/>
          </a:bodyPr>
          <a:lstStyle/>
          <a:p>
            <a:r>
              <a:rPr lang="en-US" sz="4800" b="1" i="0" kern="1200" cap="all" baseline="0">
                <a:solidFill>
                  <a:schemeClr val="bg1"/>
                </a:solidFill>
                <a:latin typeface="Modern Love"/>
              </a:rPr>
              <a:t>The Results And Outcomes:</a:t>
            </a:r>
            <a:r>
              <a:rPr lang="en-US" sz="4800" b="1" cap="all">
                <a:solidFill>
                  <a:schemeClr val="bg1"/>
                </a:solidFill>
                <a:latin typeface="Modern Love"/>
              </a:rPr>
              <a:t/>
            </a:r>
            <a:br>
              <a:rPr lang="en-US" sz="4800" b="1" cap="all">
                <a:solidFill>
                  <a:schemeClr val="bg1"/>
                </a:solidFill>
                <a:latin typeface="Modern Love"/>
              </a:rPr>
            </a:br>
            <a:r>
              <a:rPr lang="en-US" sz="4800" b="1" cap="all">
                <a:latin typeface="Modern Love"/>
              </a:rPr>
              <a:t/>
            </a:r>
            <a:br>
              <a:rPr lang="en-US" sz="4800" b="1" cap="all">
                <a:latin typeface="Modern Love"/>
              </a:rPr>
            </a:br>
            <a:endParaRPr lang="en-GB" sz="2200" b="1" i="0" kern="1200" cap="all" baseline="0">
              <a:ea typeface="+mj-lt"/>
              <a:cs typeface="+mj-lt"/>
            </a:endParaRPr>
          </a:p>
        </p:txBody>
      </p:sp>
      <p:sp>
        <p:nvSpPr>
          <p:cNvPr id="20" name="Rectangle 12">
            <a:extLst>
              <a:ext uri="{FF2B5EF4-FFF2-40B4-BE49-F238E27FC236}">
                <a16:creationId xmlns:a16="http://schemas.microsoft.com/office/drawing/2014/main" xmlns=""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40187"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Logo, company name&#10;&#10;Description automatically generated">
            <a:extLst>
              <a:ext uri="{FF2B5EF4-FFF2-40B4-BE49-F238E27FC236}">
                <a16:creationId xmlns:a16="http://schemas.microsoft.com/office/drawing/2014/main" xmlns="" id="{7BEAE0CF-E67B-48BC-AA20-9ECF0AF0473F}"/>
              </a:ext>
            </a:extLst>
          </p:cNvPr>
          <p:cNvPicPr>
            <a:picLocks noChangeAspect="1"/>
          </p:cNvPicPr>
          <p:nvPr/>
        </p:nvPicPr>
        <p:blipFill>
          <a:blip r:embed="rId3"/>
          <a:stretch>
            <a:fillRect/>
          </a:stretch>
        </p:blipFill>
        <p:spPr>
          <a:xfrm>
            <a:off x="11314620" y="6049811"/>
            <a:ext cx="877739" cy="811244"/>
          </a:xfrm>
          <a:prstGeom prst="rect">
            <a:avLst/>
          </a:prstGeom>
          <a:ln>
            <a:noFill/>
          </a:ln>
          <a:effectLst>
            <a:softEdge rad="112500"/>
          </a:effectLst>
        </p:spPr>
      </p:pic>
      <p:sp>
        <p:nvSpPr>
          <p:cNvPr id="3" name="TextBox 2">
            <a:extLst>
              <a:ext uri="{FF2B5EF4-FFF2-40B4-BE49-F238E27FC236}">
                <a16:creationId xmlns:a16="http://schemas.microsoft.com/office/drawing/2014/main" xmlns="" id="{380D83FA-2B1C-460F-B831-A1A83FE84A26}"/>
              </a:ext>
            </a:extLst>
          </p:cNvPr>
          <p:cNvSpPr txBox="1"/>
          <p:nvPr/>
        </p:nvSpPr>
        <p:spPr>
          <a:xfrm>
            <a:off x="641230" y="1906438"/>
            <a:ext cx="623689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cap="all">
                <a:latin typeface="Abadi"/>
                <a:ea typeface="+mn-lt"/>
                <a:cs typeface="+mn-lt"/>
              </a:rPr>
              <a:t>OVERALL, the results we expect from the organization IS TO MAKE THE ENVIRONMENT A HEALTHY GREEN PLACE TO BE IN AND ENCOURAGE PEOPLE TO GET INVOLVED. WE HOPE THE RESULTS WILL BE A BIG DIFFERENCE, WHERE THE WORLD WILL CHANGE TO THE BEST, WITH NEW ENVIRONMENT HEALTHY ROBOTS, LESS USE OF CARS, LESS POLLUTION, USE OF RENEWABLE ENERGY, DECREASE CLIMATE CHANGE, CLEAN streets, AND PLANTS BEING PLANTED. WE ARE ALL VERY KEEN TO SEE THIS PROJECT AT WORK AND SEE THE WORLD CHANGE. </a:t>
            </a:r>
            <a:endParaRPr lang="en-GB">
              <a:latin typeface="Univers"/>
            </a:endParaRPr>
          </a:p>
        </p:txBody>
      </p:sp>
      <p:sp>
        <p:nvSpPr>
          <p:cNvPr id="6" name="TextBox 5">
            <a:extLst>
              <a:ext uri="{FF2B5EF4-FFF2-40B4-BE49-F238E27FC236}">
                <a16:creationId xmlns:a16="http://schemas.microsoft.com/office/drawing/2014/main" xmlns="" id="{CA838A49-F8BC-4C4C-8CF3-38A90F44F84C}"/>
              </a:ext>
            </a:extLst>
          </p:cNvPr>
          <p:cNvSpPr txBox="1"/>
          <p:nvPr/>
        </p:nvSpPr>
        <p:spPr>
          <a:xfrm>
            <a:off x="641230" y="4837117"/>
            <a:ext cx="636629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Although these were quite a lot of simple ideas, we had given you, this is just the beginning, and we plan to look at the problems that affect the environment, that many may not take in mind. An example of this is agriculture, which yes is an environmental problem.  </a:t>
            </a:r>
          </a:p>
          <a:p>
            <a:pPr algn="l"/>
            <a:endParaRPr lang="en-US"/>
          </a:p>
        </p:txBody>
      </p:sp>
    </p:spTree>
    <p:extLst>
      <p:ext uri="{BB962C8B-B14F-4D97-AF65-F5344CB8AC3E}">
        <p14:creationId xmlns:p14="http://schemas.microsoft.com/office/powerpoint/2010/main" val="898257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xmlns=""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02736CC3-AF54-4AE9-BA4A-9D3F1D25146A}"/>
              </a:ext>
            </a:extLst>
          </p:cNvPr>
          <p:cNvSpPr txBox="1"/>
          <p:nvPr/>
        </p:nvSpPr>
        <p:spPr>
          <a:xfrm>
            <a:off x="838200" y="1641752"/>
            <a:ext cx="4391024" cy="132343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400">
                <a:solidFill>
                  <a:schemeClr val="bg1"/>
                </a:solidFill>
                <a:latin typeface="Modern Love"/>
                <a:ea typeface="+mj-ea"/>
                <a:cs typeface="+mj-cs"/>
              </a:rPr>
              <a:t>QUIZ:</a:t>
            </a:r>
          </a:p>
          <a:p>
            <a:pPr>
              <a:lnSpc>
                <a:spcPct val="90000"/>
              </a:lnSpc>
              <a:spcBef>
                <a:spcPct val="0"/>
              </a:spcBef>
              <a:spcAft>
                <a:spcPts val="600"/>
              </a:spcAft>
            </a:pPr>
            <a:endParaRPr lang="en-US" sz="4000">
              <a:solidFill>
                <a:schemeClr val="bg1"/>
              </a:solidFill>
              <a:latin typeface="+mj-lt"/>
              <a:ea typeface="+mj-ea"/>
              <a:cs typeface="+mj-cs"/>
            </a:endParaRPr>
          </a:p>
          <a:p>
            <a:pPr>
              <a:lnSpc>
                <a:spcPct val="90000"/>
              </a:lnSpc>
              <a:spcBef>
                <a:spcPct val="0"/>
              </a:spcBef>
              <a:spcAft>
                <a:spcPts val="600"/>
              </a:spcAft>
            </a:pPr>
            <a:endParaRPr lang="en-US" sz="4000">
              <a:solidFill>
                <a:schemeClr val="bg1"/>
              </a:solidFill>
              <a:latin typeface="+mj-lt"/>
              <a:ea typeface="+mj-ea"/>
              <a:cs typeface="+mj-cs"/>
            </a:endParaRPr>
          </a:p>
        </p:txBody>
      </p:sp>
      <p:sp>
        <p:nvSpPr>
          <p:cNvPr id="8" name="TextBox 1">
            <a:extLst>
              <a:ext uri="{FF2B5EF4-FFF2-40B4-BE49-F238E27FC236}">
                <a16:creationId xmlns:a16="http://schemas.microsoft.com/office/drawing/2014/main" xmlns="" id="{F0EA2A7F-4CAE-4769-9EE1-1F93343DD649}"/>
              </a:ext>
            </a:extLst>
          </p:cNvPr>
          <p:cNvSpPr txBox="1"/>
          <p:nvPr/>
        </p:nvSpPr>
        <p:spPr>
          <a:xfrm>
            <a:off x="133709" y="2485041"/>
            <a:ext cx="4391024" cy="2862288"/>
          </a:xfrm>
          <a:prstGeom prst="rect">
            <a:avLst/>
          </a:prstGeom>
        </p:spPr>
        <p:txBody>
          <a:bodyPr rot="0" spcFirstLastPara="0" vert="horz" lIns="91440" tIns="45720" rIns="91440" bIns="45720" numCol="1" spcCol="0" rtlCol="0" fromWordArt="0" anchor="t" anchorCtr="0" forceAA="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a:solidFill>
                  <a:schemeClr val="bg1">
                    <a:alpha val="80000"/>
                  </a:schemeClr>
                </a:solidFill>
              </a:rPr>
              <a:t>We have added this short quiz to see how much you know about our project and about the environment. Have fun!</a:t>
            </a:r>
          </a:p>
          <a:p>
            <a:pPr>
              <a:lnSpc>
                <a:spcPct val="90000"/>
              </a:lnSpc>
              <a:spcAft>
                <a:spcPts val="600"/>
              </a:spcAft>
            </a:pPr>
            <a:endParaRPr lang="en-US" sz="2400">
              <a:solidFill>
                <a:schemeClr val="bg1">
                  <a:alpha val="80000"/>
                </a:schemeClr>
              </a:solidFill>
              <a:cs typeface="Calibri"/>
            </a:endParaRPr>
          </a:p>
          <a:p>
            <a:pPr>
              <a:lnSpc>
                <a:spcPct val="90000"/>
              </a:lnSpc>
              <a:spcAft>
                <a:spcPts val="600"/>
              </a:spcAft>
            </a:pPr>
            <a:r>
              <a:rPr lang="en-US" sz="2400">
                <a:solidFill>
                  <a:schemeClr val="bg1">
                    <a:alpha val="80000"/>
                  </a:schemeClr>
                </a:solidFill>
                <a:cs typeface="Calibri"/>
              </a:rPr>
              <a:t>NOTE: to play the quiz, please play as a slideshow. </a:t>
            </a:r>
          </a:p>
          <a:p>
            <a:pPr>
              <a:lnSpc>
                <a:spcPct val="90000"/>
              </a:lnSpc>
              <a:spcAft>
                <a:spcPts val="600"/>
              </a:spcAft>
            </a:pPr>
            <a:endParaRPr lang="en-US" sz="2400">
              <a:solidFill>
                <a:schemeClr val="bg1">
                  <a:alpha val="80000"/>
                </a:schemeClr>
              </a:solidFill>
              <a:cs typeface="Calibri"/>
            </a:endParaRPr>
          </a:p>
          <a:p>
            <a:pPr>
              <a:lnSpc>
                <a:spcPct val="90000"/>
              </a:lnSpc>
              <a:spcAft>
                <a:spcPts val="600"/>
              </a:spcAft>
            </a:pPr>
            <a:r>
              <a:rPr lang="en-US" sz="2400">
                <a:solidFill>
                  <a:schemeClr val="bg1">
                    <a:alpha val="80000"/>
                  </a:schemeClr>
                </a:solidFill>
                <a:cs typeface="Calibri"/>
                <a:hlinkClick r:id="rId2" action="ppaction://hlinksldjump"/>
              </a:rPr>
              <a:t>START QUIZ!</a:t>
            </a:r>
            <a:endParaRPr lang="en-US" sz="2400">
              <a:solidFill>
                <a:schemeClr val="bg1">
                  <a:alpha val="80000"/>
                </a:schemeClr>
              </a:solidFill>
              <a:cs typeface="Calibri"/>
            </a:endParaRPr>
          </a:p>
          <a:p>
            <a:pPr>
              <a:lnSpc>
                <a:spcPct val="90000"/>
              </a:lnSpc>
              <a:spcAft>
                <a:spcPts val="600"/>
              </a:spcAft>
            </a:pPr>
            <a:endParaRPr lang="en-US" sz="2400">
              <a:solidFill>
                <a:schemeClr val="bg1">
                  <a:alpha val="80000"/>
                </a:schemeClr>
              </a:solidFill>
              <a:cs typeface="Calibri"/>
            </a:endParaRPr>
          </a:p>
          <a:p>
            <a:pPr>
              <a:lnSpc>
                <a:spcPct val="90000"/>
              </a:lnSpc>
              <a:spcAft>
                <a:spcPts val="600"/>
              </a:spcAft>
            </a:pPr>
            <a:endParaRPr lang="en-US" sz="2400">
              <a:solidFill>
                <a:srgbClr val="FFFFFF">
                  <a:alpha val="80000"/>
                </a:srgbClr>
              </a:solidFill>
              <a:cs typeface="Calibri"/>
            </a:endParaRPr>
          </a:p>
          <a:p>
            <a:pPr>
              <a:lnSpc>
                <a:spcPct val="90000"/>
              </a:lnSpc>
              <a:spcAft>
                <a:spcPts val="600"/>
              </a:spcAft>
            </a:pPr>
            <a:endParaRPr lang="en-US" sz="2400">
              <a:solidFill>
                <a:srgbClr val="FFFFFF">
                  <a:alpha val="80000"/>
                </a:srgbClr>
              </a:solidFill>
              <a:cs typeface="Calibri"/>
            </a:endParaRPr>
          </a:p>
        </p:txBody>
      </p:sp>
      <p:pic>
        <p:nvPicPr>
          <p:cNvPr id="5" name="Picture 5" descr="A close up of a sign&#10;&#10;Description automatically generated">
            <a:extLst>
              <a:ext uri="{FF2B5EF4-FFF2-40B4-BE49-F238E27FC236}">
                <a16:creationId xmlns:a16="http://schemas.microsoft.com/office/drawing/2014/main" xmlns="" id="{8326D6AD-9DFC-4B9A-B4A6-6ACB2F20E2C0}"/>
              </a:ext>
            </a:extLst>
          </p:cNvPr>
          <p:cNvPicPr>
            <a:picLocks noChangeAspect="1"/>
          </p:cNvPicPr>
          <p:nvPr/>
        </p:nvPicPr>
        <p:blipFill rotWithShape="1">
          <a:blip r:embed="rId3"/>
          <a:srcRect l="8054" r="8192" b="-2"/>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22" name="Group 24">
            <a:extLst>
              <a:ext uri="{FF2B5EF4-FFF2-40B4-BE49-F238E27FC236}">
                <a16:creationId xmlns:a16="http://schemas.microsoft.com/office/drawing/2014/main" xmlns="" id="{23705FF7-CAB4-430F-A07B-AF2245F17F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96000" y="4138312"/>
            <a:ext cx="5260975" cy="1410656"/>
            <a:chOff x="6096000" y="4138312"/>
            <a:chExt cx="5260975" cy="1410656"/>
          </a:xfrm>
        </p:grpSpPr>
        <p:sp>
          <p:nvSpPr>
            <p:cNvPr id="26" name="Freeform: Shape 25">
              <a:extLst>
                <a:ext uri="{FF2B5EF4-FFF2-40B4-BE49-F238E27FC236}">
                  <a16:creationId xmlns:a16="http://schemas.microsoft.com/office/drawing/2014/main" xmlns="" id="{6BFFE2ED-DBB9-4090-905D-1939650FC5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xmlns="" id="{E4D1EC16-E672-4366-A091-73675BE548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5" descr="Logo, company name&#10;&#10;Description automatically generated">
            <a:extLst>
              <a:ext uri="{FF2B5EF4-FFF2-40B4-BE49-F238E27FC236}">
                <a16:creationId xmlns:a16="http://schemas.microsoft.com/office/drawing/2014/main" xmlns="" id="{D8696AE0-BB2B-4417-971D-9078F86D21E8}"/>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40231899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5">
            <a:extLst>
              <a:ext uri="{FF2B5EF4-FFF2-40B4-BE49-F238E27FC236}">
                <a16:creationId xmlns:a16="http://schemas.microsoft.com/office/drawing/2014/main" xmlns="" id="{375B19E4-0108-41C4-8DB1-11BAE0B49D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C2A16E6B-813A-408E-8632-FD512ED83649}"/>
              </a:ext>
            </a:extLst>
          </p:cNvPr>
          <p:cNvSpPr>
            <a:spLocks noGrp="1"/>
          </p:cNvSpPr>
          <p:nvPr>
            <p:ph type="title"/>
          </p:nvPr>
        </p:nvSpPr>
        <p:spPr>
          <a:xfrm>
            <a:off x="6217919" y="669925"/>
            <a:ext cx="4635609" cy="1325563"/>
          </a:xfrm>
        </p:spPr>
        <p:txBody>
          <a:bodyPr vert="horz" lIns="91440" tIns="45720" rIns="91440" bIns="45720" rtlCol="0" anchor="b">
            <a:normAutofit fontScale="90000"/>
          </a:bodyPr>
          <a:lstStyle/>
          <a:p>
            <a:r>
              <a:rPr lang="en-US" sz="3500" kern="1200">
                <a:solidFill>
                  <a:schemeClr val="bg1"/>
                </a:solidFill>
                <a:latin typeface="+mj-lt"/>
                <a:ea typeface="+mj-ea"/>
                <a:cs typeface="+mj-cs"/>
              </a:rPr>
              <a:t>Question 1: </a:t>
            </a:r>
            <a:r>
              <a:rPr lang="en-US" sz="3500"/>
              <a:t/>
            </a:r>
            <a:br>
              <a:rPr lang="en-US" sz="3500"/>
            </a:br>
            <a:r>
              <a:rPr lang="en-US" sz="3500" kern="1200">
                <a:solidFill>
                  <a:schemeClr val="bg1"/>
                </a:solidFill>
                <a:latin typeface="+mj-lt"/>
                <a:ea typeface="+mj-ea"/>
                <a:cs typeface="+mj-cs"/>
              </a:rPr>
              <a:t>What is the main aim of our project</a:t>
            </a:r>
            <a:r>
              <a:rPr lang="en-US" sz="3500">
                <a:solidFill>
                  <a:schemeClr val="bg1"/>
                </a:solidFill>
              </a:rPr>
              <a:t>?</a:t>
            </a:r>
            <a:endParaRPr lang="en-US" sz="3500" kern="1200">
              <a:solidFill>
                <a:schemeClr val="bg1"/>
              </a:solidFill>
              <a:latin typeface="+mj-lt"/>
              <a:ea typeface="+mj-ea"/>
              <a:cs typeface="+mj-cs"/>
            </a:endParaRPr>
          </a:p>
        </p:txBody>
      </p:sp>
      <p:pic>
        <p:nvPicPr>
          <p:cNvPr id="4" name="Picture 3" descr="Many question marks on black background">
            <a:extLst>
              <a:ext uri="{FF2B5EF4-FFF2-40B4-BE49-F238E27FC236}">
                <a16:creationId xmlns:a16="http://schemas.microsoft.com/office/drawing/2014/main" xmlns="" id="{C789D64B-F0A7-4C93-9D28-C7C179C8E061}"/>
              </a:ext>
            </a:extLst>
          </p:cNvPr>
          <p:cNvPicPr>
            <a:picLocks noChangeAspect="1"/>
          </p:cNvPicPr>
          <p:nvPr/>
        </p:nvPicPr>
        <p:blipFill rotWithShape="1">
          <a:blip r:embed="rId2"/>
          <a:srcRect l="29897" t="9091" r="-1" b="-1"/>
          <a:stretch/>
        </p:blipFill>
        <p:spPr>
          <a:xfrm>
            <a:off x="0" y="1153532"/>
            <a:ext cx="5753102" cy="4550936"/>
          </a:xfrm>
          <a:prstGeom prst="rect">
            <a:avLst/>
          </a:prstGeom>
        </p:spPr>
      </p:pic>
      <p:cxnSp>
        <p:nvCxnSpPr>
          <p:cNvPr id="44" name="Straight Connector 47">
            <a:extLst>
              <a:ext uri="{FF2B5EF4-FFF2-40B4-BE49-F238E27FC236}">
                <a16:creationId xmlns:a16="http://schemas.microsoft.com/office/drawing/2014/main" xmlns="" id="{CEA14AE1-71AB-4B18-826E-F563FF4288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9">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854158BE-C575-422C-822D-FB171C86E3AB}"/>
              </a:ext>
            </a:extLst>
          </p:cNvPr>
          <p:cNvSpPr txBox="1"/>
          <p:nvPr/>
        </p:nvSpPr>
        <p:spPr>
          <a:xfrm>
            <a:off x="6217919" y="2400304"/>
            <a:ext cx="5742665" cy="344169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Sans-Serif" panose="020B0604020202020204" pitchFamily="34" charset="0"/>
              <a:buChar char="•"/>
            </a:pPr>
            <a:endParaRPr lang="en-US" sz="2000">
              <a:solidFill>
                <a:schemeClr val="bg1"/>
              </a:solidFill>
              <a:cs typeface="Calibri" panose="020F0502020204030204"/>
            </a:endParaRPr>
          </a:p>
          <a:p>
            <a:pPr marL="285750" indent="-228600">
              <a:lnSpc>
                <a:spcPct val="90000"/>
              </a:lnSpc>
              <a:spcAft>
                <a:spcPts val="600"/>
              </a:spcAft>
              <a:buFont typeface="Arial,Sans-Serif" panose="020B0604020202020204" pitchFamily="34" charset="0"/>
              <a:buChar char="•"/>
            </a:pPr>
            <a:r>
              <a:rPr lang="en-US" sz="2000">
                <a:solidFill>
                  <a:schemeClr val="bg1"/>
                </a:solidFill>
                <a:ea typeface="+mn-lt"/>
                <a:cs typeface="+mn-lt"/>
                <a:hlinkClick r:id="rId3" action="ppaction://hlinksldjump"/>
              </a:rPr>
              <a:t>A. To solve all problems affecting the environment.</a:t>
            </a:r>
            <a:endParaRPr lang="en-US" sz="2000">
              <a:solidFill>
                <a:schemeClr val="bg1"/>
              </a:solidFill>
              <a:ea typeface="+mn-lt"/>
              <a:cs typeface="+mn-lt"/>
            </a:endParaRPr>
          </a:p>
          <a:p>
            <a:pPr marL="285750" indent="-228600">
              <a:lnSpc>
                <a:spcPct val="90000"/>
              </a:lnSpc>
              <a:spcAft>
                <a:spcPts val="600"/>
              </a:spcAft>
              <a:buFont typeface="Arial,Sans-Serif" panose="020B0604020202020204" pitchFamily="34" charset="0"/>
              <a:buChar char="•"/>
            </a:pPr>
            <a:endParaRPr lang="en-US" sz="2000">
              <a:ea typeface="+mn-lt"/>
              <a:cs typeface="+mn-lt"/>
            </a:endParaRPr>
          </a:p>
          <a:p>
            <a:pPr marL="285750" indent="-228600">
              <a:lnSpc>
                <a:spcPct val="90000"/>
              </a:lnSpc>
              <a:spcAft>
                <a:spcPts val="600"/>
              </a:spcAft>
              <a:buFont typeface="Arial,Sans-Serif" panose="020B0604020202020204" pitchFamily="34" charset="0"/>
              <a:buChar char="•"/>
            </a:pPr>
            <a:r>
              <a:rPr lang="en-US" sz="2000">
                <a:solidFill>
                  <a:schemeClr val="bg1"/>
                </a:solidFill>
                <a:ea typeface="+mn-lt"/>
                <a:cs typeface="+mn-lt"/>
                <a:hlinkClick r:id="rId4" action="ppaction://hlinksldjump"/>
              </a:rPr>
              <a:t>B. To sit down and watch others do all the hard work, and not helping.</a:t>
            </a:r>
            <a:endParaRPr lang="en-US" sz="2000">
              <a:solidFill>
                <a:schemeClr val="bg1"/>
              </a:solidFill>
              <a:ea typeface="+mn-lt"/>
              <a:cs typeface="+mn-lt"/>
            </a:endParaRPr>
          </a:p>
          <a:p>
            <a:pPr marL="285750" indent="-228600">
              <a:lnSpc>
                <a:spcPct val="90000"/>
              </a:lnSpc>
              <a:spcAft>
                <a:spcPts val="600"/>
              </a:spcAft>
              <a:buFont typeface="Arial,Sans-Serif" panose="020B0604020202020204" pitchFamily="34" charset="0"/>
              <a:buChar char="•"/>
            </a:pPr>
            <a:endParaRPr lang="en-US" sz="2000">
              <a:ea typeface="+mn-lt"/>
              <a:cs typeface="+mn-lt"/>
            </a:endParaRPr>
          </a:p>
          <a:p>
            <a:pPr marL="285750" indent="-228600">
              <a:lnSpc>
                <a:spcPct val="90000"/>
              </a:lnSpc>
              <a:spcAft>
                <a:spcPts val="600"/>
              </a:spcAft>
              <a:buFont typeface="Arial,Sans-Serif" panose="020B0604020202020204" pitchFamily="34" charset="0"/>
              <a:buChar char="•"/>
            </a:pPr>
            <a:r>
              <a:rPr lang="en-US" sz="2000">
                <a:solidFill>
                  <a:schemeClr val="bg1"/>
                </a:solidFill>
                <a:ea typeface="+mn-lt"/>
                <a:cs typeface="+mn-lt"/>
                <a:hlinkClick r:id="rId4" action="ppaction://hlinksldjump"/>
              </a:rPr>
              <a:t>C. To only focus on one problem, like climate change and don’t focus on anything else.</a:t>
            </a:r>
            <a:endParaRPr lang="en-US" sz="2000">
              <a:solidFill>
                <a:schemeClr val="bg1"/>
              </a:solidFill>
              <a:ea typeface="+mn-lt"/>
              <a:cs typeface="+mn-lt"/>
            </a:endParaRPr>
          </a:p>
          <a:p>
            <a:pPr marL="57150">
              <a:lnSpc>
                <a:spcPct val="90000"/>
              </a:lnSpc>
              <a:spcAft>
                <a:spcPts val="600"/>
              </a:spcAft>
            </a:pPr>
            <a:endParaRPr lang="en-US" sz="2000">
              <a:solidFill>
                <a:schemeClr val="bg1"/>
              </a:solidFill>
              <a:ea typeface="+mn-lt"/>
              <a:cs typeface="+mn-lt"/>
              <a:hlinkClick r:id="rId4" action="ppaction://hlinksldjump">
                <a:extLst>
                  <a:ext uri="{A12FA001-AC4F-418D-AE19-62706E023703}">
                    <ahyp:hlinkClr xmlns:ahyp="http://schemas.microsoft.com/office/drawing/2018/hyperlinkcolor" xmlns="" val="tx"/>
                  </a:ext>
                </a:extLst>
              </a:hlinkClick>
            </a:endParaRPr>
          </a:p>
          <a:p>
            <a:pPr indent="-228600">
              <a:lnSpc>
                <a:spcPct val="90000"/>
              </a:lnSpc>
              <a:spcAft>
                <a:spcPts val="600"/>
              </a:spcAft>
              <a:buFont typeface="Arial" panose="020B0604020202020204" pitchFamily="34" charset="0"/>
              <a:buChar char="•"/>
            </a:pPr>
            <a:endParaRPr lang="en-US" sz="2000">
              <a:solidFill>
                <a:schemeClr val="bg1"/>
              </a:solidFill>
              <a:cs typeface="Calibri"/>
            </a:endParaRPr>
          </a:p>
        </p:txBody>
      </p:sp>
      <p:pic>
        <p:nvPicPr>
          <p:cNvPr id="5" name="Picture 5" descr="Logo, company name&#10;&#10;Description automatically generated">
            <a:extLst>
              <a:ext uri="{FF2B5EF4-FFF2-40B4-BE49-F238E27FC236}">
                <a16:creationId xmlns:a16="http://schemas.microsoft.com/office/drawing/2014/main" xmlns="" id="{B593CDEE-B88C-4EFE-9476-E409610D9B24}"/>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spTree>
    <p:extLst>
      <p:ext uri="{BB962C8B-B14F-4D97-AF65-F5344CB8AC3E}">
        <p14:creationId xmlns:p14="http://schemas.microsoft.com/office/powerpoint/2010/main" val="27082416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rgbClr val="3B6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5D59A46-2F73-4661-8F61-FCDF03D46812}"/>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latin typeface="Modern Love"/>
              </a:rPr>
              <a:t>CORRECT!</a:t>
            </a:r>
          </a:p>
        </p:txBody>
      </p:sp>
      <p:sp>
        <p:nvSpPr>
          <p:cNvPr id="14" name="Rectangle 13">
            <a:extLst>
              <a:ext uri="{FF2B5EF4-FFF2-40B4-BE49-F238E27FC236}">
                <a16:creationId xmlns:a16="http://schemas.microsoft.com/office/drawing/2014/main" xmlns=""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3" y="2454901"/>
            <a:ext cx="3441163" cy="4080255"/>
          </a:xfrm>
          <a:prstGeom prst="rect">
            <a:avLst/>
          </a:prstGeom>
          <a:solidFill>
            <a:srgbClr val="15CE5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descr="Icon&#10;&#10;Description automatically generated">
            <a:extLst>
              <a:ext uri="{FF2B5EF4-FFF2-40B4-BE49-F238E27FC236}">
                <a16:creationId xmlns:a16="http://schemas.microsoft.com/office/drawing/2014/main" xmlns="" id="{46FA3711-52E6-4194-B18D-A6D6DE4D19FA}"/>
              </a:ext>
            </a:extLst>
          </p:cNvPr>
          <p:cNvPicPr>
            <a:picLocks noChangeAspect="1"/>
          </p:cNvPicPr>
          <p:nvPr/>
        </p:nvPicPr>
        <p:blipFill>
          <a:blip r:embed="rId2"/>
          <a:stretch>
            <a:fillRect/>
          </a:stretch>
        </p:blipFill>
        <p:spPr>
          <a:xfrm>
            <a:off x="524256" y="2951922"/>
            <a:ext cx="3067356" cy="3067356"/>
          </a:xfrm>
          <a:prstGeom prst="rect">
            <a:avLst/>
          </a:prstGeom>
        </p:spPr>
      </p:pic>
      <p:sp>
        <p:nvSpPr>
          <p:cNvPr id="16" name="Rectangle 15">
            <a:extLst>
              <a:ext uri="{FF2B5EF4-FFF2-40B4-BE49-F238E27FC236}">
                <a16:creationId xmlns:a16="http://schemas.microsoft.com/office/drawing/2014/main" xmlns=""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1468" y="2454900"/>
            <a:ext cx="3441163" cy="4080255"/>
          </a:xfrm>
          <a:prstGeom prst="rect">
            <a:avLst/>
          </a:prstGeom>
          <a:solidFill>
            <a:srgbClr val="15CE5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7" descr="Icon&#10;&#10;Description automatically generated">
            <a:extLst>
              <a:ext uri="{FF2B5EF4-FFF2-40B4-BE49-F238E27FC236}">
                <a16:creationId xmlns:a16="http://schemas.microsoft.com/office/drawing/2014/main" xmlns="" id="{62B2949D-C746-4386-94F2-2370EAE9E03B}"/>
              </a:ext>
            </a:extLst>
          </p:cNvPr>
          <p:cNvPicPr>
            <a:picLocks noChangeAspect="1"/>
          </p:cNvPicPr>
          <p:nvPr/>
        </p:nvPicPr>
        <p:blipFill rotWithShape="1">
          <a:blip r:embed="rId3"/>
          <a:srcRect r="467" b="6573"/>
          <a:stretch/>
        </p:blipFill>
        <p:spPr>
          <a:xfrm>
            <a:off x="4138970" y="2951921"/>
            <a:ext cx="3053027" cy="3067034"/>
          </a:xfrm>
          <a:prstGeom prst="rect">
            <a:avLst/>
          </a:prstGeom>
        </p:spPr>
      </p:pic>
      <p:sp>
        <p:nvSpPr>
          <p:cNvPr id="18" name="Rectangle 17">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9DD8CC24-D0B5-4936-AED7-60071D9A2ACE}"/>
              </a:ext>
            </a:extLst>
          </p:cNvPr>
          <p:cNvSpPr txBox="1"/>
          <p:nvPr/>
        </p:nvSpPr>
        <p:spPr>
          <a:xfrm>
            <a:off x="7956057" y="762983"/>
            <a:ext cx="3515128" cy="53309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800" b="1">
                <a:solidFill>
                  <a:srgbClr val="FFFFFF"/>
                </a:solidFill>
                <a:latin typeface="Bodoni MT Black"/>
              </a:rPr>
              <a:t>WELL DONE!</a:t>
            </a:r>
            <a:endParaRPr lang="en-US" sz="2000" b="1">
              <a:latin typeface="Bodoni MT Black"/>
              <a:cs typeface="Calibri"/>
            </a:endParaRPr>
          </a:p>
          <a:p>
            <a:pPr>
              <a:lnSpc>
                <a:spcPct val="90000"/>
              </a:lnSpc>
              <a:spcAft>
                <a:spcPts val="600"/>
              </a:spcAft>
            </a:pPr>
            <a:r>
              <a:rPr lang="en-US" sz="2800" b="1">
                <a:solidFill>
                  <a:srgbClr val="FFFFFF"/>
                </a:solidFill>
                <a:latin typeface="Bodoni MT Black"/>
              </a:rPr>
              <a:t> "A" was the correct answer.</a:t>
            </a:r>
          </a:p>
          <a:p>
            <a:pPr>
              <a:lnSpc>
                <a:spcPct val="90000"/>
              </a:lnSpc>
              <a:spcAft>
                <a:spcPts val="600"/>
              </a:spcAft>
            </a:pPr>
            <a:endParaRPr lang="en-US" sz="2800" b="1">
              <a:solidFill>
                <a:srgbClr val="FFFFFF"/>
              </a:solidFill>
              <a:latin typeface="Bodoni MT Black"/>
              <a:cs typeface="Calibri" panose="020F0502020204030204"/>
            </a:endParaRPr>
          </a:p>
          <a:p>
            <a:pPr>
              <a:lnSpc>
                <a:spcPct val="90000"/>
              </a:lnSpc>
              <a:spcAft>
                <a:spcPts val="600"/>
              </a:spcAft>
            </a:pPr>
            <a:r>
              <a:rPr lang="en-US" sz="2800" b="1">
                <a:solidFill>
                  <a:srgbClr val="FFFFFF"/>
                </a:solidFill>
                <a:latin typeface="Bodoni MT Black"/>
                <a:cs typeface="Calibri" panose="020F0502020204030204"/>
                <a:hlinkClick r:id="rId4" action="ppaction://hlinksldjump"/>
              </a:rPr>
              <a:t>-Next question-</a:t>
            </a:r>
            <a:endParaRPr lang="en-US" sz="2400">
              <a:solidFill>
                <a:srgbClr val="FFFFFF"/>
              </a:solidFill>
              <a:latin typeface="Bodoni MT Black"/>
              <a:cs typeface="Calibri" panose="020F0502020204030204"/>
            </a:endParaRPr>
          </a:p>
        </p:txBody>
      </p:sp>
      <p:pic>
        <p:nvPicPr>
          <p:cNvPr id="3" name="Picture 5" descr="Logo, company name&#10;&#10;Description automatically generated">
            <a:extLst>
              <a:ext uri="{FF2B5EF4-FFF2-40B4-BE49-F238E27FC236}">
                <a16:creationId xmlns:a16="http://schemas.microsoft.com/office/drawing/2014/main" xmlns="" id="{90161715-C731-4B42-8EE1-45B0C21340ED}"/>
              </a:ext>
            </a:extLst>
          </p:cNvPr>
          <p:cNvPicPr>
            <a:picLocks noChangeAspect="1"/>
          </p:cNvPicPr>
          <p:nvPr/>
        </p:nvPicPr>
        <p:blipFill>
          <a:blip r:embed="rId5"/>
          <a:stretch>
            <a:fillRect/>
          </a:stretch>
        </p:blipFill>
        <p:spPr>
          <a:xfrm>
            <a:off x="11314620" y="6049811"/>
            <a:ext cx="877739" cy="811244"/>
          </a:xfrm>
          <a:prstGeom prst="rect">
            <a:avLst/>
          </a:prstGeom>
          <a:ln>
            <a:noFill/>
          </a:ln>
          <a:effectLst>
            <a:softEdge rad="112500"/>
          </a:effectLst>
        </p:spPr>
      </p:pic>
      <p:pic>
        <p:nvPicPr>
          <p:cNvPr id="4" name="Picture 5" descr="Logo, company name&#10;&#10;Description automatically generated">
            <a:extLst>
              <a:ext uri="{FF2B5EF4-FFF2-40B4-BE49-F238E27FC236}">
                <a16:creationId xmlns:a16="http://schemas.microsoft.com/office/drawing/2014/main" xmlns="" id="{61FC7324-6050-4DA4-9B7B-C353A2F9411D}"/>
              </a:ext>
            </a:extLst>
          </p:cNvPr>
          <p:cNvPicPr>
            <a:picLocks noChangeAspect="1"/>
          </p:cNvPicPr>
          <p:nvPr/>
        </p:nvPicPr>
        <p:blipFill>
          <a:blip r:embed="rId5"/>
          <a:stretch>
            <a:fillRect/>
          </a:stretch>
        </p:blipFill>
        <p:spPr>
          <a:xfrm>
            <a:off x="11467020" y="6202211"/>
            <a:ext cx="877739" cy="811244"/>
          </a:xfrm>
          <a:prstGeom prst="rect">
            <a:avLst/>
          </a:prstGeom>
          <a:ln>
            <a:noFill/>
          </a:ln>
          <a:effectLst>
            <a:softEdge rad="112500"/>
          </a:effectLst>
        </p:spPr>
      </p:pic>
    </p:spTree>
    <p:extLst>
      <p:ext uri="{BB962C8B-B14F-4D97-AF65-F5344CB8AC3E}">
        <p14:creationId xmlns:p14="http://schemas.microsoft.com/office/powerpoint/2010/main" val="3958816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VTI" id="{605F9078-86F9-4258-A3E1-F8EFF02AE8CC}" vid="{4848699B-BB01-41E3-9EC4-3D97DFE5292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339</Words>
  <Application>Microsoft Office PowerPoint</Application>
  <PresentationFormat>Custom</PresentationFormat>
  <Paragraphs>81</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GradientVTI</vt:lpstr>
      <vt:lpstr>office theme</vt:lpstr>
      <vt:lpstr>PowerPoint Presentation</vt:lpstr>
      <vt:lpstr>PowerPoint Presentation</vt:lpstr>
      <vt:lpstr>Exploring the project:</vt:lpstr>
      <vt:lpstr>Exploring the project continued:</vt:lpstr>
      <vt:lpstr>the stages: </vt:lpstr>
      <vt:lpstr>The Results And Outcomes:  </vt:lpstr>
      <vt:lpstr>PowerPoint Presentation</vt:lpstr>
      <vt:lpstr>Question 1:  What is the main aim of our project?</vt:lpstr>
      <vt:lpstr>CORRECT!</vt:lpstr>
      <vt:lpstr>WRONG!</vt:lpstr>
      <vt:lpstr>Question 2: which of the following is safest to use in terms of environmental care? </vt:lpstr>
      <vt:lpstr>CORRECT!</vt:lpstr>
      <vt:lpstr>WRONG!</vt:lpstr>
      <vt:lpstr>Question 3: What inspired our organization to be what it is now? </vt:lpstr>
      <vt:lpstr>CORRECT!</vt:lpstr>
      <vt:lpstr>WRONG!</vt:lpstr>
      <vt:lpstr>PowerPoint Presentation</vt:lpstr>
      <vt:lpstr>END OF PRESENTAION!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Hamad, Ghassan</dc:creator>
  <cp:lastModifiedBy>Hamad, Ghassan</cp:lastModifiedBy>
  <cp:revision>4</cp:revision>
  <dcterms:created xsi:type="dcterms:W3CDTF">2021-01-26T09:30:47Z</dcterms:created>
  <dcterms:modified xsi:type="dcterms:W3CDTF">2021-02-01T11:31:03Z</dcterms:modified>
</cp:coreProperties>
</file>