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56" r:id="rId5"/>
    <p:sldId id="266" r:id="rId6"/>
    <p:sldId id="268" r:id="rId7"/>
    <p:sldId id="267" r:id="rId8"/>
    <p:sldId id="265" r:id="rId9"/>
    <p:sldId id="258" r:id="rId10"/>
    <p:sldId id="260" r:id="rId11"/>
    <p:sldId id="259" r:id="rId12"/>
    <p:sldId id="261" r:id="rId13"/>
    <p:sldId id="262" r:id="rId14"/>
    <p:sldId id="263"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6" userDrawn="1">
          <p15:clr>
            <a:srgbClr val="A4A3A4"/>
          </p15:clr>
        </p15:guide>
        <p15:guide id="2" pos="756" userDrawn="1">
          <p15:clr>
            <a:srgbClr val="A4A3A4"/>
          </p15:clr>
        </p15:guide>
        <p15:guide id="3" orient="horz" pos="3906" userDrawn="1">
          <p15:clr>
            <a:srgbClr val="A4A3A4"/>
          </p15:clr>
        </p15:guide>
        <p15:guide id="4" pos="892" userDrawn="1">
          <p15:clr>
            <a:srgbClr val="A4A3A4"/>
          </p15:clr>
        </p15:guide>
        <p15:guide id="5" orient="horz" pos="1412" userDrawn="1">
          <p15:clr>
            <a:srgbClr val="A4A3A4"/>
          </p15:clr>
        </p15:guide>
        <p15:guide id="6" pos="1776" userDrawn="1">
          <p15:clr>
            <a:srgbClr val="A4A3A4"/>
          </p15:clr>
        </p15:guide>
        <p15:guide id="7" pos="2570" userDrawn="1">
          <p15:clr>
            <a:srgbClr val="A4A3A4"/>
          </p15:clr>
        </p15:guide>
        <p15:guide id="8" pos="3454" userDrawn="1">
          <p15:clr>
            <a:srgbClr val="A4A3A4"/>
          </p15:clr>
        </p15:guide>
        <p15:guide id="9" pos="4226" userDrawn="1">
          <p15:clr>
            <a:srgbClr val="A4A3A4"/>
          </p15:clr>
        </p15:guide>
        <p15:guide id="10" pos="51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5374A-C82D-BA1E-6C38-E0D88307B42B}" v="2" dt="2021-04-30T10:37:57.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556" autoAdjust="0"/>
  </p:normalViewPr>
  <p:slideViewPr>
    <p:cSldViewPr snapToGrid="0">
      <p:cViewPr varScale="1">
        <p:scale>
          <a:sx n="111" d="100"/>
          <a:sy n="111" d="100"/>
        </p:scale>
        <p:origin x="456" y="102"/>
      </p:cViewPr>
      <p:guideLst>
        <p:guide orient="horz" pos="1706"/>
        <p:guide pos="756"/>
        <p:guide orient="horz" pos="3906"/>
        <p:guide pos="892"/>
        <p:guide orient="horz" pos="1412"/>
        <p:guide pos="1776"/>
        <p:guide pos="2570"/>
        <p:guide pos="3454"/>
        <p:guide pos="4226"/>
        <p:guide pos="51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meemah Hafejee" userId="S::shameemah.hafejee@jgacademy.co.uk::05125577-1d40-4ebb-9b83-3c7c9a454618" providerId="AD" clId="Web-{C805374A-C82D-BA1E-6C38-E0D88307B42B}"/>
    <pc:docChg chg="sldOrd">
      <pc:chgData name="Shameemah Hafejee" userId="S::shameemah.hafejee@jgacademy.co.uk::05125577-1d40-4ebb-9b83-3c7c9a454618" providerId="AD" clId="Web-{C805374A-C82D-BA1E-6C38-E0D88307B42B}" dt="2021-04-30T10:37:57.910" v="1"/>
      <pc:docMkLst>
        <pc:docMk/>
      </pc:docMkLst>
      <pc:sldChg chg="ord">
        <pc:chgData name="Shameemah Hafejee" userId="S::shameemah.hafejee@jgacademy.co.uk::05125577-1d40-4ebb-9b83-3c7c9a454618" providerId="AD" clId="Web-{C805374A-C82D-BA1E-6C38-E0D88307B42B}" dt="2021-04-30T10:37:57.910" v="1"/>
        <pc:sldMkLst>
          <pc:docMk/>
          <pc:sldMk cId="1303963213" sldId="2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34DC6-FA64-402C-878C-EF4E0DCA75F8}" type="doc">
      <dgm:prSet loTypeId="urn:microsoft.com/office/officeart/2005/8/layout/chevron1" loCatId="process" qsTypeId="urn:microsoft.com/office/officeart/2005/8/quickstyle/simple1" qsCatId="simple" csTypeId="urn:microsoft.com/office/officeart/2005/8/colors/accent1_2" csCatId="accent1" phldr="1"/>
      <dgm:spPr/>
    </dgm:pt>
    <dgm:pt modelId="{9C4B7D3B-1D2D-4729-9189-437352078743}">
      <dgm:prSet phldrT="[Text]" custT="1"/>
      <dgm:spPr>
        <a:xfrm>
          <a:off x="3080" y="51013"/>
          <a:ext cx="3753370" cy="1501348"/>
        </a:xfrm>
        <a:prstGeom prst="chevron">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Calibri" panose="020F0502020204030204"/>
              <a:ea typeface="+mn-ea"/>
              <a:cs typeface="+mn-cs"/>
            </a:rPr>
            <a:t>We knew we wanted to take inspiration from the current events happening around the world. We wondered what we could do to help the millions of people stuck at home due to the pandemic</a:t>
          </a:r>
        </a:p>
      </dgm:t>
    </dgm:pt>
    <dgm:pt modelId="{DA2BFD09-364A-4377-A59C-6CA41BE98C87}" type="parTrans" cxnId="{9DB22303-C789-478D-AE77-5146A5AE38E2}">
      <dgm:prSet/>
      <dgm:spPr/>
      <dgm:t>
        <a:bodyPr/>
        <a:lstStyle/>
        <a:p>
          <a:endParaRPr lang="en-GB"/>
        </a:p>
      </dgm:t>
    </dgm:pt>
    <dgm:pt modelId="{CD2B063A-2272-4A29-BBDB-626B304E9AF4}" type="sibTrans" cxnId="{9DB22303-C789-478D-AE77-5146A5AE38E2}">
      <dgm:prSet/>
      <dgm:spPr/>
      <dgm:t>
        <a:bodyPr/>
        <a:lstStyle/>
        <a:p>
          <a:endParaRPr lang="en-GB"/>
        </a:p>
      </dgm:t>
    </dgm:pt>
    <dgm:pt modelId="{E5284502-D11B-4567-8301-FC818B7644E8}">
      <dgm:prSet phldrT="[Text]" custT="1"/>
      <dgm:spPr>
        <a:xfrm>
          <a:off x="3381114" y="51013"/>
          <a:ext cx="3753370" cy="1501348"/>
        </a:xfrm>
        <a:prstGeom prst="chevron">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Calibri" panose="020F0502020204030204"/>
              <a:ea typeface="+mn-ea"/>
              <a:cs typeface="+mn-cs"/>
            </a:rPr>
            <a:t>At first we wanted to create a case that would facilitate hygiene products that have become essential in our everyday lives. For example, masks</a:t>
          </a:r>
        </a:p>
      </dgm:t>
    </dgm:pt>
    <dgm:pt modelId="{A6C9B365-0F0A-4E06-BEFC-1C49E32B297C}" type="parTrans" cxnId="{AFA5FBED-B315-4F9A-BC83-2E6CF45AEFC4}">
      <dgm:prSet/>
      <dgm:spPr/>
      <dgm:t>
        <a:bodyPr/>
        <a:lstStyle/>
        <a:p>
          <a:endParaRPr lang="en-GB"/>
        </a:p>
      </dgm:t>
    </dgm:pt>
    <dgm:pt modelId="{E0A2FA76-CF49-41AC-8BF2-AD736F86489B}" type="sibTrans" cxnId="{AFA5FBED-B315-4F9A-BC83-2E6CF45AEFC4}">
      <dgm:prSet/>
      <dgm:spPr/>
      <dgm:t>
        <a:bodyPr/>
        <a:lstStyle/>
        <a:p>
          <a:endParaRPr lang="en-GB"/>
        </a:p>
      </dgm:t>
    </dgm:pt>
    <dgm:pt modelId="{FA8E1A5A-D8FB-4B5D-96B9-7B4E3D8C843D}">
      <dgm:prSet phldrT="[Text]" custT="1"/>
      <dgm:spPr>
        <a:xfrm>
          <a:off x="6759148" y="51013"/>
          <a:ext cx="3753370" cy="1501348"/>
        </a:xfrm>
        <a:prstGeom prst="chevron">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Calibri" panose="020F0502020204030204"/>
              <a:ea typeface="+mn-ea"/>
              <a:cs typeface="+mn-cs"/>
            </a:rPr>
            <a:t>We realised that due to the safety regulations of the pandemic, countless things have gone online</a:t>
          </a:r>
        </a:p>
      </dgm:t>
    </dgm:pt>
    <dgm:pt modelId="{5595244F-1F34-4525-8314-504C8EDFF81D}" type="parTrans" cxnId="{FC5D595B-70DC-447E-BFB3-286A43AA2784}">
      <dgm:prSet/>
      <dgm:spPr/>
      <dgm:t>
        <a:bodyPr/>
        <a:lstStyle/>
        <a:p>
          <a:endParaRPr lang="en-GB"/>
        </a:p>
      </dgm:t>
    </dgm:pt>
    <dgm:pt modelId="{EF7A176A-4ED3-4FD1-8094-26883C7AFD44}" type="sibTrans" cxnId="{FC5D595B-70DC-447E-BFB3-286A43AA2784}">
      <dgm:prSet/>
      <dgm:spPr/>
      <dgm:t>
        <a:bodyPr/>
        <a:lstStyle/>
        <a:p>
          <a:endParaRPr lang="en-GB"/>
        </a:p>
      </dgm:t>
    </dgm:pt>
    <dgm:pt modelId="{83ECF02B-ED55-410D-A6E8-F4BB56425F06}" type="pres">
      <dgm:prSet presAssocID="{23934DC6-FA64-402C-878C-EF4E0DCA75F8}" presName="Name0" presStyleCnt="0">
        <dgm:presLayoutVars>
          <dgm:dir/>
          <dgm:animLvl val="lvl"/>
          <dgm:resizeHandles val="exact"/>
        </dgm:presLayoutVars>
      </dgm:prSet>
      <dgm:spPr/>
    </dgm:pt>
    <dgm:pt modelId="{CD1698D5-177B-4AFE-B001-90EEB1CDAD20}" type="pres">
      <dgm:prSet presAssocID="{9C4B7D3B-1D2D-4729-9189-437352078743}" presName="parTxOnly" presStyleLbl="node1" presStyleIdx="0" presStyleCnt="3">
        <dgm:presLayoutVars>
          <dgm:chMax val="0"/>
          <dgm:chPref val="0"/>
          <dgm:bulletEnabled val="1"/>
        </dgm:presLayoutVars>
      </dgm:prSet>
      <dgm:spPr/>
    </dgm:pt>
    <dgm:pt modelId="{67310E7D-0ABB-43E3-BBD7-254ED99183DD}" type="pres">
      <dgm:prSet presAssocID="{CD2B063A-2272-4A29-BBDB-626B304E9AF4}" presName="parTxOnlySpace" presStyleCnt="0"/>
      <dgm:spPr/>
    </dgm:pt>
    <dgm:pt modelId="{7209CFB2-9C5E-4A27-AE95-A1E76D8E7F93}" type="pres">
      <dgm:prSet presAssocID="{E5284502-D11B-4567-8301-FC818B7644E8}" presName="parTxOnly" presStyleLbl="node1" presStyleIdx="1" presStyleCnt="3">
        <dgm:presLayoutVars>
          <dgm:chMax val="0"/>
          <dgm:chPref val="0"/>
          <dgm:bulletEnabled val="1"/>
        </dgm:presLayoutVars>
      </dgm:prSet>
      <dgm:spPr/>
    </dgm:pt>
    <dgm:pt modelId="{84C8B1FD-C719-4AA3-A230-4FC93AB3BE15}" type="pres">
      <dgm:prSet presAssocID="{E0A2FA76-CF49-41AC-8BF2-AD736F86489B}" presName="parTxOnlySpace" presStyleCnt="0"/>
      <dgm:spPr/>
    </dgm:pt>
    <dgm:pt modelId="{97750849-E08B-48D2-8B81-7BE9217F3722}" type="pres">
      <dgm:prSet presAssocID="{FA8E1A5A-D8FB-4B5D-96B9-7B4E3D8C843D}" presName="parTxOnly" presStyleLbl="node1" presStyleIdx="2" presStyleCnt="3">
        <dgm:presLayoutVars>
          <dgm:chMax val="0"/>
          <dgm:chPref val="0"/>
          <dgm:bulletEnabled val="1"/>
        </dgm:presLayoutVars>
      </dgm:prSet>
      <dgm:spPr/>
    </dgm:pt>
  </dgm:ptLst>
  <dgm:cxnLst>
    <dgm:cxn modelId="{9DB22303-C789-478D-AE77-5146A5AE38E2}" srcId="{23934DC6-FA64-402C-878C-EF4E0DCA75F8}" destId="{9C4B7D3B-1D2D-4729-9189-437352078743}" srcOrd="0" destOrd="0" parTransId="{DA2BFD09-364A-4377-A59C-6CA41BE98C87}" sibTransId="{CD2B063A-2272-4A29-BBDB-626B304E9AF4}"/>
    <dgm:cxn modelId="{9990B00E-0FBF-4F5F-93B8-68BC7BBC52A5}" type="presOf" srcId="{23934DC6-FA64-402C-878C-EF4E0DCA75F8}" destId="{83ECF02B-ED55-410D-A6E8-F4BB56425F06}" srcOrd="0" destOrd="0" presId="urn:microsoft.com/office/officeart/2005/8/layout/chevron1"/>
    <dgm:cxn modelId="{FC5D595B-70DC-447E-BFB3-286A43AA2784}" srcId="{23934DC6-FA64-402C-878C-EF4E0DCA75F8}" destId="{FA8E1A5A-D8FB-4B5D-96B9-7B4E3D8C843D}" srcOrd="2" destOrd="0" parTransId="{5595244F-1F34-4525-8314-504C8EDFF81D}" sibTransId="{EF7A176A-4ED3-4FD1-8094-26883C7AFD44}"/>
    <dgm:cxn modelId="{34AA904F-7B75-4015-8875-3CE44E6E6473}" type="presOf" srcId="{E5284502-D11B-4567-8301-FC818B7644E8}" destId="{7209CFB2-9C5E-4A27-AE95-A1E76D8E7F93}" srcOrd="0" destOrd="0" presId="urn:microsoft.com/office/officeart/2005/8/layout/chevron1"/>
    <dgm:cxn modelId="{03FCDA85-C521-46C5-9912-9B09083E4C62}" type="presOf" srcId="{9C4B7D3B-1D2D-4729-9189-437352078743}" destId="{CD1698D5-177B-4AFE-B001-90EEB1CDAD20}" srcOrd="0" destOrd="0" presId="urn:microsoft.com/office/officeart/2005/8/layout/chevron1"/>
    <dgm:cxn modelId="{64F75096-1DF8-41D4-92A1-F92FD9BCDA19}" type="presOf" srcId="{FA8E1A5A-D8FB-4B5D-96B9-7B4E3D8C843D}" destId="{97750849-E08B-48D2-8B81-7BE9217F3722}" srcOrd="0" destOrd="0" presId="urn:microsoft.com/office/officeart/2005/8/layout/chevron1"/>
    <dgm:cxn modelId="{AFA5FBED-B315-4F9A-BC83-2E6CF45AEFC4}" srcId="{23934DC6-FA64-402C-878C-EF4E0DCA75F8}" destId="{E5284502-D11B-4567-8301-FC818B7644E8}" srcOrd="1" destOrd="0" parTransId="{A6C9B365-0F0A-4E06-BEFC-1C49E32B297C}" sibTransId="{E0A2FA76-CF49-41AC-8BF2-AD736F86489B}"/>
    <dgm:cxn modelId="{818D6CF2-3765-4D4F-97D8-2AC13CB97FF1}" type="presParOf" srcId="{83ECF02B-ED55-410D-A6E8-F4BB56425F06}" destId="{CD1698D5-177B-4AFE-B001-90EEB1CDAD20}" srcOrd="0" destOrd="0" presId="urn:microsoft.com/office/officeart/2005/8/layout/chevron1"/>
    <dgm:cxn modelId="{EFD339F5-5055-45AA-BA01-4B8B7902203C}" type="presParOf" srcId="{83ECF02B-ED55-410D-A6E8-F4BB56425F06}" destId="{67310E7D-0ABB-43E3-BBD7-254ED99183DD}" srcOrd="1" destOrd="0" presId="urn:microsoft.com/office/officeart/2005/8/layout/chevron1"/>
    <dgm:cxn modelId="{144A1357-7263-4BCB-96B8-A33C878FC591}" type="presParOf" srcId="{83ECF02B-ED55-410D-A6E8-F4BB56425F06}" destId="{7209CFB2-9C5E-4A27-AE95-A1E76D8E7F93}" srcOrd="2" destOrd="0" presId="urn:microsoft.com/office/officeart/2005/8/layout/chevron1"/>
    <dgm:cxn modelId="{4B7524CF-6E3F-44E0-94CA-4DBC63C1AC42}" type="presParOf" srcId="{83ECF02B-ED55-410D-A6E8-F4BB56425F06}" destId="{84C8B1FD-C719-4AA3-A230-4FC93AB3BE15}" srcOrd="3" destOrd="0" presId="urn:microsoft.com/office/officeart/2005/8/layout/chevron1"/>
    <dgm:cxn modelId="{BA77FA67-C9C9-4438-93B6-AD3268051C73}" type="presParOf" srcId="{83ECF02B-ED55-410D-A6E8-F4BB56425F06}" destId="{97750849-E08B-48D2-8B81-7BE9217F372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87FD22-DB01-42C7-8CA9-5883E1D5EAE4}" type="doc">
      <dgm:prSet loTypeId="urn:microsoft.com/office/officeart/2005/8/layout/chevron1" loCatId="process" qsTypeId="urn:microsoft.com/office/officeart/2005/8/quickstyle/simple1" qsCatId="simple" csTypeId="urn:microsoft.com/office/officeart/2005/8/colors/accent1_2" csCatId="accent1" phldr="1"/>
      <dgm:spPr/>
    </dgm:pt>
    <dgm:pt modelId="{B5C24BFA-BDCA-4566-8D38-E012733CB34C}">
      <dgm:prSet phldrT="[Text]" custT="1"/>
      <dgm:spPr>
        <a:xfrm>
          <a:off x="2381" y="706966"/>
          <a:ext cx="2901156" cy="1160462"/>
        </a:xfrm>
        <a:prstGeom prst="chevron">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Calibri" panose="020F0502020204030204"/>
              <a:ea typeface="+mn-ea"/>
              <a:cs typeface="+mn-cs"/>
            </a:rPr>
            <a:t>As a result, people are now online more than ever and the use of technology has become prevalent in </a:t>
          </a:r>
          <a:r>
            <a:rPr lang="en-GB" sz="1200">
              <a:solidFill>
                <a:sysClr val="window" lastClr="FFFFFF"/>
              </a:solidFill>
              <a:latin typeface="Calibri" panose="020F0502020204030204"/>
              <a:ea typeface="+mn-ea"/>
              <a:cs typeface="+mn-cs"/>
            </a:rPr>
            <a:t>most houses. </a:t>
          </a:r>
          <a:endParaRPr lang="en-GB" sz="1200" dirty="0">
            <a:solidFill>
              <a:sysClr val="window" lastClr="FFFFFF"/>
            </a:solidFill>
            <a:latin typeface="Calibri" panose="020F0502020204030204"/>
            <a:ea typeface="+mn-ea"/>
            <a:cs typeface="+mn-cs"/>
          </a:endParaRPr>
        </a:p>
      </dgm:t>
    </dgm:pt>
    <dgm:pt modelId="{4BEFE1AF-2A45-4AEA-8F93-13F5B558D109}" type="parTrans" cxnId="{AA4C3823-2B6F-409A-A54B-087B05FA7F17}">
      <dgm:prSet/>
      <dgm:spPr/>
      <dgm:t>
        <a:bodyPr/>
        <a:lstStyle/>
        <a:p>
          <a:endParaRPr lang="en-GB"/>
        </a:p>
      </dgm:t>
    </dgm:pt>
    <dgm:pt modelId="{1ED6FDAA-F341-47CC-92E3-E4C4D54B5B09}" type="sibTrans" cxnId="{AA4C3823-2B6F-409A-A54B-087B05FA7F17}">
      <dgm:prSet/>
      <dgm:spPr/>
      <dgm:t>
        <a:bodyPr/>
        <a:lstStyle/>
        <a:p>
          <a:endParaRPr lang="en-GB"/>
        </a:p>
      </dgm:t>
    </dgm:pt>
    <dgm:pt modelId="{BE942FE2-D205-44CA-9532-E54B9080CB99}">
      <dgm:prSet phldrT="[Text]" custT="1"/>
      <dgm:spPr>
        <a:xfrm>
          <a:off x="2613421" y="706966"/>
          <a:ext cx="2901156" cy="1160462"/>
        </a:xfrm>
        <a:prstGeom prst="chevron">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Calibri" panose="020F0502020204030204"/>
              <a:ea typeface="+mn-ea"/>
              <a:cs typeface="+mn-cs"/>
            </a:rPr>
            <a:t>One thing people are doing now, more than ever, are making video calls; be it for work or for family</a:t>
          </a:r>
        </a:p>
      </dgm:t>
    </dgm:pt>
    <dgm:pt modelId="{401C11DA-9D29-4B5F-95EA-698862F843E9}" type="sibTrans" cxnId="{48A54596-3DF5-4DEA-BA2E-501D9528517A}">
      <dgm:prSet/>
      <dgm:spPr/>
      <dgm:t>
        <a:bodyPr/>
        <a:lstStyle/>
        <a:p>
          <a:endParaRPr lang="en-GB"/>
        </a:p>
      </dgm:t>
    </dgm:pt>
    <dgm:pt modelId="{427F3257-74E8-4E37-A960-91CEF5262723}" type="parTrans" cxnId="{48A54596-3DF5-4DEA-BA2E-501D9528517A}">
      <dgm:prSet/>
      <dgm:spPr/>
      <dgm:t>
        <a:bodyPr/>
        <a:lstStyle/>
        <a:p>
          <a:endParaRPr lang="en-GB"/>
        </a:p>
      </dgm:t>
    </dgm:pt>
    <dgm:pt modelId="{07EB92FE-9333-4131-BE6A-97D8CE744B3A}">
      <dgm:prSet phldrT="[Text]" custT="1"/>
      <dgm:spPr>
        <a:xfrm>
          <a:off x="5224462" y="706966"/>
          <a:ext cx="2901156" cy="1160462"/>
        </a:xfrm>
        <a:prstGeom prst="chevron">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Calibri" panose="020F0502020204030204"/>
              <a:ea typeface="+mn-ea"/>
              <a:cs typeface="+mn-cs"/>
            </a:rPr>
            <a:t>So what would be better than creating a ‘Conferencing Case’? </a:t>
          </a:r>
        </a:p>
      </dgm:t>
    </dgm:pt>
    <dgm:pt modelId="{6605BAFE-D03A-419F-BF31-DC371283B08C}" type="sibTrans" cxnId="{F7C499AA-B9A2-4121-9847-FC59A4AC66C3}">
      <dgm:prSet/>
      <dgm:spPr/>
      <dgm:t>
        <a:bodyPr/>
        <a:lstStyle/>
        <a:p>
          <a:endParaRPr lang="en-GB"/>
        </a:p>
      </dgm:t>
    </dgm:pt>
    <dgm:pt modelId="{BF34B205-BC80-43AB-9C7E-5B7FDD9FE719}" type="parTrans" cxnId="{F7C499AA-B9A2-4121-9847-FC59A4AC66C3}">
      <dgm:prSet/>
      <dgm:spPr/>
      <dgm:t>
        <a:bodyPr/>
        <a:lstStyle/>
        <a:p>
          <a:endParaRPr lang="en-GB"/>
        </a:p>
      </dgm:t>
    </dgm:pt>
    <dgm:pt modelId="{AE153435-E2A6-4B78-A44A-8BCFF090D54D}" type="pres">
      <dgm:prSet presAssocID="{5F87FD22-DB01-42C7-8CA9-5883E1D5EAE4}" presName="Name0" presStyleCnt="0">
        <dgm:presLayoutVars>
          <dgm:dir/>
          <dgm:animLvl val="lvl"/>
          <dgm:resizeHandles val="exact"/>
        </dgm:presLayoutVars>
      </dgm:prSet>
      <dgm:spPr/>
    </dgm:pt>
    <dgm:pt modelId="{6210B7F3-EF63-4733-8522-1AC2B04361BD}" type="pres">
      <dgm:prSet presAssocID="{B5C24BFA-BDCA-4566-8D38-E012733CB34C}" presName="parTxOnly" presStyleLbl="node1" presStyleIdx="0" presStyleCnt="3">
        <dgm:presLayoutVars>
          <dgm:chMax val="0"/>
          <dgm:chPref val="0"/>
          <dgm:bulletEnabled val="1"/>
        </dgm:presLayoutVars>
      </dgm:prSet>
      <dgm:spPr/>
    </dgm:pt>
    <dgm:pt modelId="{188EE938-C5AD-4407-8F9B-B86141FDCE9D}" type="pres">
      <dgm:prSet presAssocID="{1ED6FDAA-F341-47CC-92E3-E4C4D54B5B09}" presName="parTxOnlySpace" presStyleCnt="0"/>
      <dgm:spPr/>
    </dgm:pt>
    <dgm:pt modelId="{14932D7B-A38A-43F0-8603-37A029672B92}" type="pres">
      <dgm:prSet presAssocID="{BE942FE2-D205-44CA-9532-E54B9080CB99}" presName="parTxOnly" presStyleLbl="node1" presStyleIdx="1" presStyleCnt="3">
        <dgm:presLayoutVars>
          <dgm:chMax val="0"/>
          <dgm:chPref val="0"/>
          <dgm:bulletEnabled val="1"/>
        </dgm:presLayoutVars>
      </dgm:prSet>
      <dgm:spPr/>
    </dgm:pt>
    <dgm:pt modelId="{2030D625-9674-4B6A-881E-64BD9C8CF540}" type="pres">
      <dgm:prSet presAssocID="{401C11DA-9D29-4B5F-95EA-698862F843E9}" presName="parTxOnlySpace" presStyleCnt="0"/>
      <dgm:spPr/>
    </dgm:pt>
    <dgm:pt modelId="{754DFDF8-0B3E-4AF8-9640-CF98BB00D567}" type="pres">
      <dgm:prSet presAssocID="{07EB92FE-9333-4131-BE6A-97D8CE744B3A}" presName="parTxOnly" presStyleLbl="node1" presStyleIdx="2" presStyleCnt="3">
        <dgm:presLayoutVars>
          <dgm:chMax val="0"/>
          <dgm:chPref val="0"/>
          <dgm:bulletEnabled val="1"/>
        </dgm:presLayoutVars>
      </dgm:prSet>
      <dgm:spPr/>
    </dgm:pt>
  </dgm:ptLst>
  <dgm:cxnLst>
    <dgm:cxn modelId="{AA4C3823-2B6F-409A-A54B-087B05FA7F17}" srcId="{5F87FD22-DB01-42C7-8CA9-5883E1D5EAE4}" destId="{B5C24BFA-BDCA-4566-8D38-E012733CB34C}" srcOrd="0" destOrd="0" parTransId="{4BEFE1AF-2A45-4AEA-8F93-13F5B558D109}" sibTransId="{1ED6FDAA-F341-47CC-92E3-E4C4D54B5B09}"/>
    <dgm:cxn modelId="{C06CD48E-B208-42F4-8619-8F71B6AB2896}" type="presOf" srcId="{BE942FE2-D205-44CA-9532-E54B9080CB99}" destId="{14932D7B-A38A-43F0-8603-37A029672B92}" srcOrd="0" destOrd="0" presId="urn:microsoft.com/office/officeart/2005/8/layout/chevron1"/>
    <dgm:cxn modelId="{48A54596-3DF5-4DEA-BA2E-501D9528517A}" srcId="{5F87FD22-DB01-42C7-8CA9-5883E1D5EAE4}" destId="{BE942FE2-D205-44CA-9532-E54B9080CB99}" srcOrd="1" destOrd="0" parTransId="{427F3257-74E8-4E37-A960-91CEF5262723}" sibTransId="{401C11DA-9D29-4B5F-95EA-698862F843E9}"/>
    <dgm:cxn modelId="{A9C8D8A7-E19D-4FD7-B2C7-A8AE4262AA9F}" type="presOf" srcId="{5F87FD22-DB01-42C7-8CA9-5883E1D5EAE4}" destId="{AE153435-E2A6-4B78-A44A-8BCFF090D54D}" srcOrd="0" destOrd="0" presId="urn:microsoft.com/office/officeart/2005/8/layout/chevron1"/>
    <dgm:cxn modelId="{F7C499AA-B9A2-4121-9847-FC59A4AC66C3}" srcId="{5F87FD22-DB01-42C7-8CA9-5883E1D5EAE4}" destId="{07EB92FE-9333-4131-BE6A-97D8CE744B3A}" srcOrd="2" destOrd="0" parTransId="{BF34B205-BC80-43AB-9C7E-5B7FDD9FE719}" sibTransId="{6605BAFE-D03A-419F-BF31-DC371283B08C}"/>
    <dgm:cxn modelId="{3DBAA2AD-97C1-4BFC-A83B-5561E79C66ED}" type="presOf" srcId="{07EB92FE-9333-4131-BE6A-97D8CE744B3A}" destId="{754DFDF8-0B3E-4AF8-9640-CF98BB00D567}" srcOrd="0" destOrd="0" presId="urn:microsoft.com/office/officeart/2005/8/layout/chevron1"/>
    <dgm:cxn modelId="{C24294B6-8B04-43DF-B223-BCAE65BC85A4}" type="presOf" srcId="{B5C24BFA-BDCA-4566-8D38-E012733CB34C}" destId="{6210B7F3-EF63-4733-8522-1AC2B04361BD}" srcOrd="0" destOrd="0" presId="urn:microsoft.com/office/officeart/2005/8/layout/chevron1"/>
    <dgm:cxn modelId="{C0B231E3-67F5-4FDE-98CC-0F9623F952F5}" type="presParOf" srcId="{AE153435-E2A6-4B78-A44A-8BCFF090D54D}" destId="{6210B7F3-EF63-4733-8522-1AC2B04361BD}" srcOrd="0" destOrd="0" presId="urn:microsoft.com/office/officeart/2005/8/layout/chevron1"/>
    <dgm:cxn modelId="{FC1A24F3-B6E2-4BBF-BB45-CF4445E2B628}" type="presParOf" srcId="{AE153435-E2A6-4B78-A44A-8BCFF090D54D}" destId="{188EE938-C5AD-4407-8F9B-B86141FDCE9D}" srcOrd="1" destOrd="0" presId="urn:microsoft.com/office/officeart/2005/8/layout/chevron1"/>
    <dgm:cxn modelId="{8C011799-0C40-4BC8-90AB-BF4DCCAEC713}" type="presParOf" srcId="{AE153435-E2A6-4B78-A44A-8BCFF090D54D}" destId="{14932D7B-A38A-43F0-8603-37A029672B92}" srcOrd="2" destOrd="0" presId="urn:microsoft.com/office/officeart/2005/8/layout/chevron1"/>
    <dgm:cxn modelId="{52B2B2FA-081C-4144-BB53-0D1F29A4C02C}" type="presParOf" srcId="{AE153435-E2A6-4B78-A44A-8BCFF090D54D}" destId="{2030D625-9674-4B6A-881E-64BD9C8CF540}" srcOrd="3" destOrd="0" presId="urn:microsoft.com/office/officeart/2005/8/layout/chevron1"/>
    <dgm:cxn modelId="{B7C3181E-D107-4AC0-82AB-159D5B54770A}" type="presParOf" srcId="{AE153435-E2A6-4B78-A44A-8BCFF090D54D}" destId="{754DFDF8-0B3E-4AF8-9640-CF98BB00D567}"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0FF38C-7B60-499B-8E60-13DF1A9AEC1E}"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GB"/>
        </a:p>
      </dgm:t>
    </dgm:pt>
    <dgm:pt modelId="{043A410C-5A9B-4EFC-B684-F13DC2582EEA}">
      <dgm:prSet phldrT="[Text]" custT="1"/>
      <dgm:spPr>
        <a:xfrm>
          <a:off x="172692" y="16467"/>
          <a:ext cx="2417692" cy="472320"/>
        </a:xfrm>
        <a:prstGeom prst="roundRect">
          <a:avLst/>
        </a:prstGeom>
        <a:solidFill>
          <a:srgbClr val="E7E6E6">
            <a:lumMod val="25000"/>
          </a:srgbClr>
        </a:solidFill>
        <a:ln w="12700" cap="flat" cmpd="sng" algn="ctr">
          <a:solidFill>
            <a:srgbClr val="E7E6E6">
              <a:hueOff val="0"/>
              <a:satOff val="0"/>
              <a:lumOff val="0"/>
              <a:alphaOff val="0"/>
            </a:srgbClr>
          </a:solidFill>
          <a:prstDash val="solid"/>
          <a:miter lim="800000"/>
        </a:ln>
        <a:effectLst/>
      </dgm:spPr>
      <dgm:t>
        <a:bodyPr/>
        <a:lstStyle/>
        <a:p>
          <a:pPr>
            <a:buNone/>
          </a:pPr>
          <a:r>
            <a:rPr lang="en-GB" sz="1200" dirty="0">
              <a:solidFill>
                <a:sysClr val="window" lastClr="FFFFFF"/>
              </a:solidFill>
              <a:latin typeface="+mn-lt"/>
              <a:ea typeface="+mn-ea"/>
              <a:cs typeface="+mn-cs"/>
            </a:rPr>
            <a:t>Cool-white</a:t>
          </a:r>
        </a:p>
      </dgm:t>
    </dgm:pt>
    <dgm:pt modelId="{5E0D44D3-7B6A-49F6-AC98-9FD13410B435}" type="parTrans" cxnId="{07EC37CC-5FCD-464F-BE16-AB7571D4F346}">
      <dgm:prSet/>
      <dgm:spPr/>
      <dgm:t>
        <a:bodyPr/>
        <a:lstStyle/>
        <a:p>
          <a:endParaRPr lang="en-GB"/>
        </a:p>
      </dgm:t>
    </dgm:pt>
    <dgm:pt modelId="{4C9CFE64-905A-497B-B787-A560A998DCB5}" type="sibTrans" cxnId="{07EC37CC-5FCD-464F-BE16-AB7571D4F346}">
      <dgm:prSet/>
      <dgm:spPr/>
      <dgm:t>
        <a:bodyPr/>
        <a:lstStyle/>
        <a:p>
          <a:endParaRPr lang="en-GB"/>
        </a:p>
      </dgm:t>
    </dgm:pt>
    <dgm:pt modelId="{B5CCA981-223F-401A-A00E-7082B47A9827}">
      <dgm:prSet phldrT="[Text]" custT="1"/>
      <dgm:spPr>
        <a:xfrm>
          <a:off x="172692" y="1467987"/>
          <a:ext cx="2417692" cy="472320"/>
        </a:xfrm>
        <a:prstGeom prst="roundRect">
          <a:avLst/>
        </a:prstGeom>
        <a:solidFill>
          <a:srgbClr val="E7E6E6">
            <a:lumMod val="25000"/>
          </a:srgbClr>
        </a:solidFill>
        <a:ln w="12700" cap="flat" cmpd="sng" algn="ctr">
          <a:solidFill>
            <a:srgbClr val="E7E6E6">
              <a:hueOff val="0"/>
              <a:satOff val="0"/>
              <a:lumOff val="0"/>
              <a:alphaOff val="0"/>
            </a:srgbClr>
          </a:solidFill>
          <a:prstDash val="solid"/>
          <a:miter lim="800000"/>
        </a:ln>
        <a:effectLst/>
      </dgm:spPr>
      <dgm:t>
        <a:bodyPr/>
        <a:lstStyle/>
        <a:p>
          <a:pPr>
            <a:buNone/>
          </a:pPr>
          <a:r>
            <a:rPr lang="en-GB" sz="1200" dirty="0">
              <a:solidFill>
                <a:sysClr val="window" lastClr="FFFFFF"/>
              </a:solidFill>
              <a:latin typeface="+mn-lt"/>
              <a:ea typeface="+mn-ea"/>
              <a:cs typeface="+mn-cs"/>
            </a:rPr>
            <a:t>Warm-white </a:t>
          </a:r>
        </a:p>
      </dgm:t>
    </dgm:pt>
    <dgm:pt modelId="{09CD8231-E0F1-44E9-B6D2-15EFA85FEA4F}" type="parTrans" cxnId="{76213A79-CEB5-4A4C-8BAE-457BE65E55ED}">
      <dgm:prSet/>
      <dgm:spPr/>
      <dgm:t>
        <a:bodyPr/>
        <a:lstStyle/>
        <a:p>
          <a:endParaRPr lang="en-GB"/>
        </a:p>
      </dgm:t>
    </dgm:pt>
    <dgm:pt modelId="{FE46C33F-6EDB-4760-B2CC-DC1EC18281B1}" type="sibTrans" cxnId="{76213A79-CEB5-4A4C-8BAE-457BE65E55ED}">
      <dgm:prSet/>
      <dgm:spPr/>
      <dgm:t>
        <a:bodyPr/>
        <a:lstStyle/>
        <a:p>
          <a:endParaRPr lang="en-GB"/>
        </a:p>
      </dgm:t>
    </dgm:pt>
    <dgm:pt modelId="{9F123B3B-7BBA-482C-AA2C-B30F8E05CB3C}">
      <dgm:prSet phldrT="[Text]" custT="1"/>
      <dgm:spPr>
        <a:xfrm>
          <a:off x="172692" y="742227"/>
          <a:ext cx="2417692" cy="472320"/>
        </a:xfrm>
        <a:prstGeom prst="roundRect">
          <a:avLst/>
        </a:prstGeom>
        <a:solidFill>
          <a:srgbClr val="E7E6E6">
            <a:lumMod val="25000"/>
          </a:srgbClr>
        </a:solidFill>
        <a:ln w="12700" cap="flat" cmpd="sng" algn="ctr">
          <a:solidFill>
            <a:srgbClr val="E7E6E6">
              <a:hueOff val="0"/>
              <a:satOff val="0"/>
              <a:lumOff val="0"/>
              <a:alphaOff val="0"/>
            </a:srgbClr>
          </a:solidFill>
          <a:prstDash val="solid"/>
          <a:miter lim="800000"/>
        </a:ln>
        <a:effectLst/>
      </dgm:spPr>
      <dgm:t>
        <a:bodyPr/>
        <a:lstStyle/>
        <a:p>
          <a:pPr>
            <a:buNone/>
          </a:pPr>
          <a:r>
            <a:rPr lang="en-GB" sz="1200" dirty="0">
              <a:solidFill>
                <a:sysClr val="window" lastClr="FFFFFF"/>
              </a:solidFill>
              <a:latin typeface="+mn-lt"/>
              <a:ea typeface="+mn-ea"/>
              <a:cs typeface="+mn-cs"/>
            </a:rPr>
            <a:t>Neutral </a:t>
          </a:r>
        </a:p>
      </dgm:t>
    </dgm:pt>
    <dgm:pt modelId="{FE357A4F-BEE4-415C-82F0-29FFD6CF996E}" type="sibTrans" cxnId="{9E56081B-FA69-4C9C-9AFF-ECA5A0CDE747}">
      <dgm:prSet/>
      <dgm:spPr/>
      <dgm:t>
        <a:bodyPr/>
        <a:lstStyle/>
        <a:p>
          <a:endParaRPr lang="en-GB"/>
        </a:p>
      </dgm:t>
    </dgm:pt>
    <dgm:pt modelId="{EE50CC66-2258-41B8-A4CE-E190872BB6C1}" type="parTrans" cxnId="{9E56081B-FA69-4C9C-9AFF-ECA5A0CDE747}">
      <dgm:prSet/>
      <dgm:spPr/>
      <dgm:t>
        <a:bodyPr/>
        <a:lstStyle/>
        <a:p>
          <a:endParaRPr lang="en-GB"/>
        </a:p>
      </dgm:t>
    </dgm:pt>
    <dgm:pt modelId="{1C6743F5-0AA3-4A72-8311-A13E19CFA0FC}" type="pres">
      <dgm:prSet presAssocID="{060FF38C-7B60-499B-8E60-13DF1A9AEC1E}" presName="linear" presStyleCnt="0">
        <dgm:presLayoutVars>
          <dgm:dir/>
          <dgm:animLvl val="lvl"/>
          <dgm:resizeHandles val="exact"/>
        </dgm:presLayoutVars>
      </dgm:prSet>
      <dgm:spPr/>
    </dgm:pt>
    <dgm:pt modelId="{36588777-F1BB-4C96-9E3D-86B1FF1BF924}" type="pres">
      <dgm:prSet presAssocID="{043A410C-5A9B-4EFC-B684-F13DC2582EEA}" presName="parentLin" presStyleCnt="0"/>
      <dgm:spPr/>
    </dgm:pt>
    <dgm:pt modelId="{F6DA7226-48AA-4914-9B4B-76FDC9D1E068}" type="pres">
      <dgm:prSet presAssocID="{043A410C-5A9B-4EFC-B684-F13DC2582EEA}" presName="parentLeftMargin" presStyleLbl="node1" presStyleIdx="0" presStyleCnt="3"/>
      <dgm:spPr/>
    </dgm:pt>
    <dgm:pt modelId="{2CB5D795-2ED8-4BFD-A1B1-5DD63CC0FF45}" type="pres">
      <dgm:prSet presAssocID="{043A410C-5A9B-4EFC-B684-F13DC2582EEA}" presName="parentText" presStyleLbl="node1" presStyleIdx="0" presStyleCnt="3">
        <dgm:presLayoutVars>
          <dgm:chMax val="0"/>
          <dgm:bulletEnabled val="1"/>
        </dgm:presLayoutVars>
      </dgm:prSet>
      <dgm:spPr/>
    </dgm:pt>
    <dgm:pt modelId="{1C820620-1BB8-4E7E-A9B0-FA5E020018A5}" type="pres">
      <dgm:prSet presAssocID="{043A410C-5A9B-4EFC-B684-F13DC2582EEA}" presName="negativeSpace" presStyleCnt="0"/>
      <dgm:spPr/>
    </dgm:pt>
    <dgm:pt modelId="{607CA6B4-A557-48B3-983E-2E7183BD540D}" type="pres">
      <dgm:prSet presAssocID="{043A410C-5A9B-4EFC-B684-F13DC2582EEA}" presName="childText" presStyleLbl="conFgAcc1" presStyleIdx="0" presStyleCnt="3">
        <dgm:presLayoutVars>
          <dgm:bulletEnabled val="1"/>
        </dgm:presLayoutVars>
      </dgm:prSet>
      <dgm:spPr>
        <a:xfrm>
          <a:off x="0" y="252627"/>
          <a:ext cx="3453847" cy="403200"/>
        </a:xfrm>
        <a:prstGeom prst="rect">
          <a:avLst/>
        </a:prstGeom>
        <a:solidFill>
          <a:sysClr val="window" lastClr="FFFFFF">
            <a:alpha val="90000"/>
          </a:sysClr>
        </a:solidFill>
        <a:ln w="12700" cap="flat" cmpd="sng" algn="ctr">
          <a:solidFill>
            <a:sysClr val="windowText" lastClr="000000"/>
          </a:solidFill>
          <a:prstDash val="solid"/>
          <a:miter lim="800000"/>
        </a:ln>
        <a:effectLst/>
      </dgm:spPr>
    </dgm:pt>
    <dgm:pt modelId="{97543255-796D-461E-9234-3A9CFEE2E362}" type="pres">
      <dgm:prSet presAssocID="{4C9CFE64-905A-497B-B787-A560A998DCB5}" presName="spaceBetweenRectangles" presStyleCnt="0"/>
      <dgm:spPr/>
    </dgm:pt>
    <dgm:pt modelId="{1EDAB7C4-9E68-4447-BB99-74994088DD58}" type="pres">
      <dgm:prSet presAssocID="{9F123B3B-7BBA-482C-AA2C-B30F8E05CB3C}" presName="parentLin" presStyleCnt="0"/>
      <dgm:spPr/>
    </dgm:pt>
    <dgm:pt modelId="{EC6EDEC7-49EC-4057-BA44-CA4B8796B6E5}" type="pres">
      <dgm:prSet presAssocID="{9F123B3B-7BBA-482C-AA2C-B30F8E05CB3C}" presName="parentLeftMargin" presStyleLbl="node1" presStyleIdx="0" presStyleCnt="3"/>
      <dgm:spPr/>
    </dgm:pt>
    <dgm:pt modelId="{AFB7A450-8C43-4501-A319-57B0A12CA797}" type="pres">
      <dgm:prSet presAssocID="{9F123B3B-7BBA-482C-AA2C-B30F8E05CB3C}" presName="parentText" presStyleLbl="node1" presStyleIdx="1" presStyleCnt="3">
        <dgm:presLayoutVars>
          <dgm:chMax val="0"/>
          <dgm:bulletEnabled val="1"/>
        </dgm:presLayoutVars>
      </dgm:prSet>
      <dgm:spPr/>
    </dgm:pt>
    <dgm:pt modelId="{C5765931-BE30-444E-857E-7A47D29B5678}" type="pres">
      <dgm:prSet presAssocID="{9F123B3B-7BBA-482C-AA2C-B30F8E05CB3C}" presName="negativeSpace" presStyleCnt="0"/>
      <dgm:spPr/>
    </dgm:pt>
    <dgm:pt modelId="{541257FB-824E-4A53-8D6F-A89E678F04D1}" type="pres">
      <dgm:prSet presAssocID="{9F123B3B-7BBA-482C-AA2C-B30F8E05CB3C}" presName="childText" presStyleLbl="conFgAcc1" presStyleIdx="1" presStyleCnt="3">
        <dgm:presLayoutVars>
          <dgm:bulletEnabled val="1"/>
        </dgm:presLayoutVars>
      </dgm:prSet>
      <dgm:spPr>
        <a:xfrm>
          <a:off x="0" y="978387"/>
          <a:ext cx="3453847" cy="403200"/>
        </a:xfrm>
        <a:prstGeom prst="rect">
          <a:avLst/>
        </a:prstGeom>
        <a:solidFill>
          <a:sysClr val="window" lastClr="FFFFFF">
            <a:alpha val="90000"/>
          </a:sysClr>
        </a:solidFill>
        <a:ln w="12700" cap="flat" cmpd="sng" algn="ctr">
          <a:solidFill>
            <a:sysClr val="windowText" lastClr="000000"/>
          </a:solidFill>
          <a:prstDash val="solid"/>
          <a:miter lim="800000"/>
        </a:ln>
        <a:effectLst/>
      </dgm:spPr>
    </dgm:pt>
    <dgm:pt modelId="{D852EB27-51DC-43BC-AE6F-C901C78547B6}" type="pres">
      <dgm:prSet presAssocID="{FE357A4F-BEE4-415C-82F0-29FFD6CF996E}" presName="spaceBetweenRectangles" presStyleCnt="0"/>
      <dgm:spPr/>
    </dgm:pt>
    <dgm:pt modelId="{7E9978AC-3AA3-4FC4-B911-AE7D4F2F7682}" type="pres">
      <dgm:prSet presAssocID="{B5CCA981-223F-401A-A00E-7082B47A9827}" presName="parentLin" presStyleCnt="0"/>
      <dgm:spPr/>
    </dgm:pt>
    <dgm:pt modelId="{E9647F3A-9FE4-4236-A7A5-4CCA771C8636}" type="pres">
      <dgm:prSet presAssocID="{B5CCA981-223F-401A-A00E-7082B47A9827}" presName="parentLeftMargin" presStyleLbl="node1" presStyleIdx="1" presStyleCnt="3"/>
      <dgm:spPr/>
    </dgm:pt>
    <dgm:pt modelId="{19065A55-93A5-46D4-8156-850AFFB65FB9}" type="pres">
      <dgm:prSet presAssocID="{B5CCA981-223F-401A-A00E-7082B47A9827}" presName="parentText" presStyleLbl="node1" presStyleIdx="2" presStyleCnt="3">
        <dgm:presLayoutVars>
          <dgm:chMax val="0"/>
          <dgm:bulletEnabled val="1"/>
        </dgm:presLayoutVars>
      </dgm:prSet>
      <dgm:spPr/>
    </dgm:pt>
    <dgm:pt modelId="{062B2F9E-5705-4E3B-8378-EFA9AC0866C8}" type="pres">
      <dgm:prSet presAssocID="{B5CCA981-223F-401A-A00E-7082B47A9827}" presName="negativeSpace" presStyleCnt="0"/>
      <dgm:spPr/>
    </dgm:pt>
    <dgm:pt modelId="{860E3316-00FB-4096-BAED-47466871C953}" type="pres">
      <dgm:prSet presAssocID="{B5CCA981-223F-401A-A00E-7082B47A9827}" presName="childText" presStyleLbl="conFgAcc1" presStyleIdx="2" presStyleCnt="3">
        <dgm:presLayoutVars>
          <dgm:bulletEnabled val="1"/>
        </dgm:presLayoutVars>
      </dgm:prSet>
      <dgm:spPr>
        <a:xfrm>
          <a:off x="0" y="1704147"/>
          <a:ext cx="3453847" cy="403200"/>
        </a:xfrm>
        <a:prstGeom prst="rect">
          <a:avLst/>
        </a:prstGeom>
        <a:solidFill>
          <a:sysClr val="window" lastClr="FFFFFF">
            <a:alpha val="90000"/>
          </a:sysClr>
        </a:solidFill>
        <a:ln w="12700" cap="flat" cmpd="sng" algn="ctr">
          <a:solidFill>
            <a:sysClr val="windowText" lastClr="000000"/>
          </a:solidFill>
          <a:prstDash val="solid"/>
          <a:miter lim="800000"/>
        </a:ln>
        <a:effectLst/>
      </dgm:spPr>
    </dgm:pt>
  </dgm:ptLst>
  <dgm:cxnLst>
    <dgm:cxn modelId="{9E56081B-FA69-4C9C-9AFF-ECA5A0CDE747}" srcId="{060FF38C-7B60-499B-8E60-13DF1A9AEC1E}" destId="{9F123B3B-7BBA-482C-AA2C-B30F8E05CB3C}" srcOrd="1" destOrd="0" parTransId="{EE50CC66-2258-41B8-A4CE-E190872BB6C1}" sibTransId="{FE357A4F-BEE4-415C-82F0-29FFD6CF996E}"/>
    <dgm:cxn modelId="{76213A79-CEB5-4A4C-8BAE-457BE65E55ED}" srcId="{060FF38C-7B60-499B-8E60-13DF1A9AEC1E}" destId="{B5CCA981-223F-401A-A00E-7082B47A9827}" srcOrd="2" destOrd="0" parTransId="{09CD8231-E0F1-44E9-B6D2-15EFA85FEA4F}" sibTransId="{FE46C33F-6EDB-4760-B2CC-DC1EC18281B1}"/>
    <dgm:cxn modelId="{4D205D83-9ABA-4C9C-B649-71602ADD30EA}" type="presOf" srcId="{060FF38C-7B60-499B-8E60-13DF1A9AEC1E}" destId="{1C6743F5-0AA3-4A72-8311-A13E19CFA0FC}" srcOrd="0" destOrd="0" presId="urn:microsoft.com/office/officeart/2005/8/layout/list1"/>
    <dgm:cxn modelId="{DB0EB792-30A5-41C4-918D-8ABC02887A3B}" type="presOf" srcId="{9F123B3B-7BBA-482C-AA2C-B30F8E05CB3C}" destId="{EC6EDEC7-49EC-4057-BA44-CA4B8796B6E5}" srcOrd="0" destOrd="0" presId="urn:microsoft.com/office/officeart/2005/8/layout/list1"/>
    <dgm:cxn modelId="{BE72379E-C89F-4A82-BF5C-E2A23224731B}" type="presOf" srcId="{9F123B3B-7BBA-482C-AA2C-B30F8E05CB3C}" destId="{AFB7A450-8C43-4501-A319-57B0A12CA797}" srcOrd="1" destOrd="0" presId="urn:microsoft.com/office/officeart/2005/8/layout/list1"/>
    <dgm:cxn modelId="{07EC37CC-5FCD-464F-BE16-AB7571D4F346}" srcId="{060FF38C-7B60-499B-8E60-13DF1A9AEC1E}" destId="{043A410C-5A9B-4EFC-B684-F13DC2582EEA}" srcOrd="0" destOrd="0" parTransId="{5E0D44D3-7B6A-49F6-AC98-9FD13410B435}" sibTransId="{4C9CFE64-905A-497B-B787-A560A998DCB5}"/>
    <dgm:cxn modelId="{69B97CD8-A39A-4535-9C87-F787DAFA0EF7}" type="presOf" srcId="{043A410C-5A9B-4EFC-B684-F13DC2582EEA}" destId="{F6DA7226-48AA-4914-9B4B-76FDC9D1E068}" srcOrd="0" destOrd="0" presId="urn:microsoft.com/office/officeart/2005/8/layout/list1"/>
    <dgm:cxn modelId="{01F46EE9-9CB6-4426-A293-705DD91AB82C}" type="presOf" srcId="{B5CCA981-223F-401A-A00E-7082B47A9827}" destId="{E9647F3A-9FE4-4236-A7A5-4CCA771C8636}" srcOrd="0" destOrd="0" presId="urn:microsoft.com/office/officeart/2005/8/layout/list1"/>
    <dgm:cxn modelId="{D5BBA9EB-8CE6-4F9A-9A22-CE8805A74976}" type="presOf" srcId="{043A410C-5A9B-4EFC-B684-F13DC2582EEA}" destId="{2CB5D795-2ED8-4BFD-A1B1-5DD63CC0FF45}" srcOrd="1" destOrd="0" presId="urn:microsoft.com/office/officeart/2005/8/layout/list1"/>
    <dgm:cxn modelId="{6631C0EE-BCFF-44CB-8C88-0A0CFDAA1C37}" type="presOf" srcId="{B5CCA981-223F-401A-A00E-7082B47A9827}" destId="{19065A55-93A5-46D4-8156-850AFFB65FB9}" srcOrd="1" destOrd="0" presId="urn:microsoft.com/office/officeart/2005/8/layout/list1"/>
    <dgm:cxn modelId="{A02370FC-A700-4E4F-A045-7F0601BBCFCC}" type="presParOf" srcId="{1C6743F5-0AA3-4A72-8311-A13E19CFA0FC}" destId="{36588777-F1BB-4C96-9E3D-86B1FF1BF924}" srcOrd="0" destOrd="0" presId="urn:microsoft.com/office/officeart/2005/8/layout/list1"/>
    <dgm:cxn modelId="{921778CD-66BC-4106-84C0-08A76796D7DE}" type="presParOf" srcId="{36588777-F1BB-4C96-9E3D-86B1FF1BF924}" destId="{F6DA7226-48AA-4914-9B4B-76FDC9D1E068}" srcOrd="0" destOrd="0" presId="urn:microsoft.com/office/officeart/2005/8/layout/list1"/>
    <dgm:cxn modelId="{947D7656-1E48-4ADB-92CA-10F8138AC84A}" type="presParOf" srcId="{36588777-F1BB-4C96-9E3D-86B1FF1BF924}" destId="{2CB5D795-2ED8-4BFD-A1B1-5DD63CC0FF45}" srcOrd="1" destOrd="0" presId="urn:microsoft.com/office/officeart/2005/8/layout/list1"/>
    <dgm:cxn modelId="{A289B803-A4AD-4295-AF45-D60BDCBAC9CA}" type="presParOf" srcId="{1C6743F5-0AA3-4A72-8311-A13E19CFA0FC}" destId="{1C820620-1BB8-4E7E-A9B0-FA5E020018A5}" srcOrd="1" destOrd="0" presId="urn:microsoft.com/office/officeart/2005/8/layout/list1"/>
    <dgm:cxn modelId="{5F8F484A-A8FE-4583-9059-0521652CF4AC}" type="presParOf" srcId="{1C6743F5-0AA3-4A72-8311-A13E19CFA0FC}" destId="{607CA6B4-A557-48B3-983E-2E7183BD540D}" srcOrd="2" destOrd="0" presId="urn:microsoft.com/office/officeart/2005/8/layout/list1"/>
    <dgm:cxn modelId="{9C16281F-A21F-4949-A2AE-D97A577209CE}" type="presParOf" srcId="{1C6743F5-0AA3-4A72-8311-A13E19CFA0FC}" destId="{97543255-796D-461E-9234-3A9CFEE2E362}" srcOrd="3" destOrd="0" presId="urn:microsoft.com/office/officeart/2005/8/layout/list1"/>
    <dgm:cxn modelId="{B3B22DFC-0ADF-42FC-BEF4-9A261F279862}" type="presParOf" srcId="{1C6743F5-0AA3-4A72-8311-A13E19CFA0FC}" destId="{1EDAB7C4-9E68-4447-BB99-74994088DD58}" srcOrd="4" destOrd="0" presId="urn:microsoft.com/office/officeart/2005/8/layout/list1"/>
    <dgm:cxn modelId="{54754638-8726-4835-9ACD-CD444D16005B}" type="presParOf" srcId="{1EDAB7C4-9E68-4447-BB99-74994088DD58}" destId="{EC6EDEC7-49EC-4057-BA44-CA4B8796B6E5}" srcOrd="0" destOrd="0" presId="urn:microsoft.com/office/officeart/2005/8/layout/list1"/>
    <dgm:cxn modelId="{F48DE17E-8AEC-4926-BDF1-77F9984261EA}" type="presParOf" srcId="{1EDAB7C4-9E68-4447-BB99-74994088DD58}" destId="{AFB7A450-8C43-4501-A319-57B0A12CA797}" srcOrd="1" destOrd="0" presId="urn:microsoft.com/office/officeart/2005/8/layout/list1"/>
    <dgm:cxn modelId="{7703F02C-C514-49B3-81F2-F75001FA1DC4}" type="presParOf" srcId="{1C6743F5-0AA3-4A72-8311-A13E19CFA0FC}" destId="{C5765931-BE30-444E-857E-7A47D29B5678}" srcOrd="5" destOrd="0" presId="urn:microsoft.com/office/officeart/2005/8/layout/list1"/>
    <dgm:cxn modelId="{E260FB5C-DB1E-49E9-A354-C3CD76B8F294}" type="presParOf" srcId="{1C6743F5-0AA3-4A72-8311-A13E19CFA0FC}" destId="{541257FB-824E-4A53-8D6F-A89E678F04D1}" srcOrd="6" destOrd="0" presId="urn:microsoft.com/office/officeart/2005/8/layout/list1"/>
    <dgm:cxn modelId="{D4B60585-B4AA-4017-8E70-9384F159922A}" type="presParOf" srcId="{1C6743F5-0AA3-4A72-8311-A13E19CFA0FC}" destId="{D852EB27-51DC-43BC-AE6F-C901C78547B6}" srcOrd="7" destOrd="0" presId="urn:microsoft.com/office/officeart/2005/8/layout/list1"/>
    <dgm:cxn modelId="{0E4C1C65-CD22-4A60-BEF8-F58CA589F48B}" type="presParOf" srcId="{1C6743F5-0AA3-4A72-8311-A13E19CFA0FC}" destId="{7E9978AC-3AA3-4FC4-B911-AE7D4F2F7682}" srcOrd="8" destOrd="0" presId="urn:microsoft.com/office/officeart/2005/8/layout/list1"/>
    <dgm:cxn modelId="{14D230A0-82DC-4DEC-B705-1562C991DAD5}" type="presParOf" srcId="{7E9978AC-3AA3-4FC4-B911-AE7D4F2F7682}" destId="{E9647F3A-9FE4-4236-A7A5-4CCA771C8636}" srcOrd="0" destOrd="0" presId="urn:microsoft.com/office/officeart/2005/8/layout/list1"/>
    <dgm:cxn modelId="{9BEF9610-80C2-4184-B1F3-4C4E68536AE0}" type="presParOf" srcId="{7E9978AC-3AA3-4FC4-B911-AE7D4F2F7682}" destId="{19065A55-93A5-46D4-8156-850AFFB65FB9}" srcOrd="1" destOrd="0" presId="urn:microsoft.com/office/officeart/2005/8/layout/list1"/>
    <dgm:cxn modelId="{0C0B12F1-6D4E-49F3-AB0B-7965E27CE34C}" type="presParOf" srcId="{1C6743F5-0AA3-4A72-8311-A13E19CFA0FC}" destId="{062B2F9E-5705-4E3B-8378-EFA9AC0866C8}" srcOrd="9" destOrd="0" presId="urn:microsoft.com/office/officeart/2005/8/layout/list1"/>
    <dgm:cxn modelId="{92FCD3A0-8768-45FD-888D-5F19CFD80C5E}" type="presParOf" srcId="{1C6743F5-0AA3-4A72-8311-A13E19CFA0FC}" destId="{860E3316-00FB-4096-BAED-47466871C95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EB6801D-3576-4B76-BD2D-B7C8536FD05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EBC73CA-613B-473D-AD9F-E9660E31E9F6}">
      <dgm:prSet phldrT="[Text]" custT="1"/>
      <dgm:spPr>
        <a:xfrm>
          <a:off x="339407" y="521859"/>
          <a:ext cx="4751705" cy="41328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mn-lt"/>
              <a:ea typeface="+mn-ea"/>
              <a:cs typeface="+mn-cs"/>
            </a:rPr>
            <a:t>1.Press this button to change the colour of the LED lights</a:t>
          </a:r>
        </a:p>
      </dgm:t>
    </dgm:pt>
    <dgm:pt modelId="{264B40B1-C478-482D-87EB-C6F44BC844FD}" type="parTrans" cxnId="{7B4D22D7-BA02-48F3-BCF4-33D3CEBEECD6}">
      <dgm:prSet/>
      <dgm:spPr/>
      <dgm:t>
        <a:bodyPr/>
        <a:lstStyle/>
        <a:p>
          <a:endParaRPr lang="en-GB"/>
        </a:p>
      </dgm:t>
    </dgm:pt>
    <dgm:pt modelId="{4C35FA27-81CC-4AD6-A5DB-2CE0C0843664}" type="sibTrans" cxnId="{7B4D22D7-BA02-48F3-BCF4-33D3CEBEECD6}">
      <dgm:prSet/>
      <dgm:spPr/>
      <dgm:t>
        <a:bodyPr/>
        <a:lstStyle/>
        <a:p>
          <a:endParaRPr lang="en-GB"/>
        </a:p>
      </dgm:t>
    </dgm:pt>
    <dgm:pt modelId="{83D9F270-7D4A-4138-8CC0-8D2A8673ABC6}">
      <dgm:prSet phldrT="[Text]" custT="1"/>
      <dgm:spPr>
        <a:xfrm>
          <a:off x="339407" y="1156899"/>
          <a:ext cx="4751705" cy="41328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mn-lt"/>
              <a:ea typeface="+mn-ea"/>
              <a:cs typeface="+mn-cs"/>
            </a:rPr>
            <a:t>Hold down this button for 5 seconds to turn the lights off</a:t>
          </a:r>
        </a:p>
      </dgm:t>
    </dgm:pt>
    <dgm:pt modelId="{5FBDFEA7-5353-4A85-8DAF-FC7739DA0023}" type="parTrans" cxnId="{DD46EED2-DBB0-400D-954A-C4DB36087586}">
      <dgm:prSet/>
      <dgm:spPr/>
      <dgm:t>
        <a:bodyPr/>
        <a:lstStyle/>
        <a:p>
          <a:endParaRPr lang="en-GB"/>
        </a:p>
      </dgm:t>
    </dgm:pt>
    <dgm:pt modelId="{71E099DE-381F-41E2-96E4-A89140524C52}" type="sibTrans" cxnId="{DD46EED2-DBB0-400D-954A-C4DB36087586}">
      <dgm:prSet/>
      <dgm:spPr/>
      <dgm:t>
        <a:bodyPr/>
        <a:lstStyle/>
        <a:p>
          <a:endParaRPr lang="en-GB"/>
        </a:p>
      </dgm:t>
    </dgm:pt>
    <dgm:pt modelId="{8B60613C-2297-4722-95F1-5C27E4144227}" type="pres">
      <dgm:prSet presAssocID="{6EB6801D-3576-4B76-BD2D-B7C8536FD05E}" presName="linear" presStyleCnt="0">
        <dgm:presLayoutVars>
          <dgm:dir/>
          <dgm:animLvl val="lvl"/>
          <dgm:resizeHandles val="exact"/>
        </dgm:presLayoutVars>
      </dgm:prSet>
      <dgm:spPr/>
    </dgm:pt>
    <dgm:pt modelId="{775F81B7-E626-477C-B0DE-926B25B2104E}" type="pres">
      <dgm:prSet presAssocID="{7EBC73CA-613B-473D-AD9F-E9660E31E9F6}" presName="parentLin" presStyleCnt="0"/>
      <dgm:spPr/>
    </dgm:pt>
    <dgm:pt modelId="{78AA0C70-0439-475B-8E4F-EB36203BB071}" type="pres">
      <dgm:prSet presAssocID="{7EBC73CA-613B-473D-AD9F-E9660E31E9F6}" presName="parentLeftMargin" presStyleLbl="node1" presStyleIdx="0" presStyleCnt="2"/>
      <dgm:spPr/>
    </dgm:pt>
    <dgm:pt modelId="{99B2E0A6-4A44-4391-A402-74966666C775}" type="pres">
      <dgm:prSet presAssocID="{7EBC73CA-613B-473D-AD9F-E9660E31E9F6}" presName="parentText" presStyleLbl="node1" presStyleIdx="0" presStyleCnt="2">
        <dgm:presLayoutVars>
          <dgm:chMax val="0"/>
          <dgm:bulletEnabled val="1"/>
        </dgm:presLayoutVars>
      </dgm:prSet>
      <dgm:spPr/>
    </dgm:pt>
    <dgm:pt modelId="{1F0E73A5-6588-476A-B413-6F5AA1E6BF7E}" type="pres">
      <dgm:prSet presAssocID="{7EBC73CA-613B-473D-AD9F-E9660E31E9F6}" presName="negativeSpace" presStyleCnt="0"/>
      <dgm:spPr/>
    </dgm:pt>
    <dgm:pt modelId="{65A5D850-BEC8-4365-A48C-D4FE0CA50646}" type="pres">
      <dgm:prSet presAssocID="{7EBC73CA-613B-473D-AD9F-E9660E31E9F6}" presName="childText" presStyleLbl="conFgAcc1" presStyleIdx="0" presStyleCnt="2">
        <dgm:presLayoutVars>
          <dgm:bulletEnabled val="1"/>
        </dgm:presLayoutVars>
      </dgm:prSet>
      <dgm:spPr>
        <a:xfrm>
          <a:off x="0" y="728499"/>
          <a:ext cx="6788150" cy="3528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gm:spPr>
    </dgm:pt>
    <dgm:pt modelId="{D1E0F107-DA78-48C1-ADEA-CB6D49475DA4}" type="pres">
      <dgm:prSet presAssocID="{4C35FA27-81CC-4AD6-A5DB-2CE0C0843664}" presName="spaceBetweenRectangles" presStyleCnt="0"/>
      <dgm:spPr/>
    </dgm:pt>
    <dgm:pt modelId="{750B530A-027F-4601-93B8-CDE51547416E}" type="pres">
      <dgm:prSet presAssocID="{83D9F270-7D4A-4138-8CC0-8D2A8673ABC6}" presName="parentLin" presStyleCnt="0"/>
      <dgm:spPr/>
    </dgm:pt>
    <dgm:pt modelId="{97CA11CF-08A4-49AF-871F-BE230E0A1181}" type="pres">
      <dgm:prSet presAssocID="{83D9F270-7D4A-4138-8CC0-8D2A8673ABC6}" presName="parentLeftMargin" presStyleLbl="node1" presStyleIdx="0" presStyleCnt="2"/>
      <dgm:spPr/>
    </dgm:pt>
    <dgm:pt modelId="{345EA1FE-3952-4860-A878-5428496D1BBC}" type="pres">
      <dgm:prSet presAssocID="{83D9F270-7D4A-4138-8CC0-8D2A8673ABC6}" presName="parentText" presStyleLbl="node1" presStyleIdx="1" presStyleCnt="2">
        <dgm:presLayoutVars>
          <dgm:chMax val="0"/>
          <dgm:bulletEnabled val="1"/>
        </dgm:presLayoutVars>
      </dgm:prSet>
      <dgm:spPr/>
    </dgm:pt>
    <dgm:pt modelId="{74BFC6BC-4AD5-48D2-89C6-B3A0CAC45E95}" type="pres">
      <dgm:prSet presAssocID="{83D9F270-7D4A-4138-8CC0-8D2A8673ABC6}" presName="negativeSpace" presStyleCnt="0"/>
      <dgm:spPr/>
    </dgm:pt>
    <dgm:pt modelId="{4D6434DD-8EE6-4883-99CB-FD7D51262D62}" type="pres">
      <dgm:prSet presAssocID="{83D9F270-7D4A-4138-8CC0-8D2A8673ABC6}" presName="childText" presStyleLbl="conFgAcc1" presStyleIdx="1" presStyleCnt="2">
        <dgm:presLayoutVars>
          <dgm:bulletEnabled val="1"/>
        </dgm:presLayoutVars>
      </dgm:prSet>
      <dgm:spPr>
        <a:xfrm>
          <a:off x="0" y="1363539"/>
          <a:ext cx="6788150" cy="3528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gm:spPr>
    </dgm:pt>
  </dgm:ptLst>
  <dgm:cxnLst>
    <dgm:cxn modelId="{BA48D26B-9CD8-4545-BFF0-5653962348F4}" type="presOf" srcId="{83D9F270-7D4A-4138-8CC0-8D2A8673ABC6}" destId="{97CA11CF-08A4-49AF-871F-BE230E0A1181}" srcOrd="0" destOrd="0" presId="urn:microsoft.com/office/officeart/2005/8/layout/list1"/>
    <dgm:cxn modelId="{23FAE24C-87C8-4AD1-8A1C-FB16DD6E9B81}" type="presOf" srcId="{6EB6801D-3576-4B76-BD2D-B7C8536FD05E}" destId="{8B60613C-2297-4722-95F1-5C27E4144227}" srcOrd="0" destOrd="0" presId="urn:microsoft.com/office/officeart/2005/8/layout/list1"/>
    <dgm:cxn modelId="{3A51AE58-2ACF-4891-BEC0-5D6FF31A30D7}" type="presOf" srcId="{83D9F270-7D4A-4138-8CC0-8D2A8673ABC6}" destId="{345EA1FE-3952-4860-A878-5428496D1BBC}" srcOrd="1" destOrd="0" presId="urn:microsoft.com/office/officeart/2005/8/layout/list1"/>
    <dgm:cxn modelId="{DD46EED2-DBB0-400D-954A-C4DB36087586}" srcId="{6EB6801D-3576-4B76-BD2D-B7C8536FD05E}" destId="{83D9F270-7D4A-4138-8CC0-8D2A8673ABC6}" srcOrd="1" destOrd="0" parTransId="{5FBDFEA7-5353-4A85-8DAF-FC7739DA0023}" sibTransId="{71E099DE-381F-41E2-96E4-A89140524C52}"/>
    <dgm:cxn modelId="{8A7818D3-1904-486A-8965-0E1F4E167CE4}" type="presOf" srcId="{7EBC73CA-613B-473D-AD9F-E9660E31E9F6}" destId="{99B2E0A6-4A44-4391-A402-74966666C775}" srcOrd="1" destOrd="0" presId="urn:microsoft.com/office/officeart/2005/8/layout/list1"/>
    <dgm:cxn modelId="{7B4D22D7-BA02-48F3-BCF4-33D3CEBEECD6}" srcId="{6EB6801D-3576-4B76-BD2D-B7C8536FD05E}" destId="{7EBC73CA-613B-473D-AD9F-E9660E31E9F6}" srcOrd="0" destOrd="0" parTransId="{264B40B1-C478-482D-87EB-C6F44BC844FD}" sibTransId="{4C35FA27-81CC-4AD6-A5DB-2CE0C0843664}"/>
    <dgm:cxn modelId="{A75E84F8-3AF6-4BA7-B84E-CF3297C5AB4E}" type="presOf" srcId="{7EBC73CA-613B-473D-AD9F-E9660E31E9F6}" destId="{78AA0C70-0439-475B-8E4F-EB36203BB071}" srcOrd="0" destOrd="0" presId="urn:microsoft.com/office/officeart/2005/8/layout/list1"/>
    <dgm:cxn modelId="{BAD1DFC6-CA07-4E22-B4A3-44263CD3410D}" type="presParOf" srcId="{8B60613C-2297-4722-95F1-5C27E4144227}" destId="{775F81B7-E626-477C-B0DE-926B25B2104E}" srcOrd="0" destOrd="0" presId="urn:microsoft.com/office/officeart/2005/8/layout/list1"/>
    <dgm:cxn modelId="{9F30A0F2-2024-4E1B-870E-4576CD00960D}" type="presParOf" srcId="{775F81B7-E626-477C-B0DE-926B25B2104E}" destId="{78AA0C70-0439-475B-8E4F-EB36203BB071}" srcOrd="0" destOrd="0" presId="urn:microsoft.com/office/officeart/2005/8/layout/list1"/>
    <dgm:cxn modelId="{C2B02352-063C-4CDF-BD6F-A1AC9D50975F}" type="presParOf" srcId="{775F81B7-E626-477C-B0DE-926B25B2104E}" destId="{99B2E0A6-4A44-4391-A402-74966666C775}" srcOrd="1" destOrd="0" presId="urn:microsoft.com/office/officeart/2005/8/layout/list1"/>
    <dgm:cxn modelId="{24A8485C-0CB0-4870-AC57-72379ADD830C}" type="presParOf" srcId="{8B60613C-2297-4722-95F1-5C27E4144227}" destId="{1F0E73A5-6588-476A-B413-6F5AA1E6BF7E}" srcOrd="1" destOrd="0" presId="urn:microsoft.com/office/officeart/2005/8/layout/list1"/>
    <dgm:cxn modelId="{B77CA6F1-AE8F-4888-898B-11890040A9C5}" type="presParOf" srcId="{8B60613C-2297-4722-95F1-5C27E4144227}" destId="{65A5D850-BEC8-4365-A48C-D4FE0CA50646}" srcOrd="2" destOrd="0" presId="urn:microsoft.com/office/officeart/2005/8/layout/list1"/>
    <dgm:cxn modelId="{3FDEF35D-466F-4E53-8DCE-3B5733211833}" type="presParOf" srcId="{8B60613C-2297-4722-95F1-5C27E4144227}" destId="{D1E0F107-DA78-48C1-ADEA-CB6D49475DA4}" srcOrd="3" destOrd="0" presId="urn:microsoft.com/office/officeart/2005/8/layout/list1"/>
    <dgm:cxn modelId="{5B2A6EEB-3C74-4844-AD49-0B30FE25A763}" type="presParOf" srcId="{8B60613C-2297-4722-95F1-5C27E4144227}" destId="{750B530A-027F-4601-93B8-CDE51547416E}" srcOrd="4" destOrd="0" presId="urn:microsoft.com/office/officeart/2005/8/layout/list1"/>
    <dgm:cxn modelId="{1123B789-768D-46AA-A1D1-A81707B6107C}" type="presParOf" srcId="{750B530A-027F-4601-93B8-CDE51547416E}" destId="{97CA11CF-08A4-49AF-871F-BE230E0A1181}" srcOrd="0" destOrd="0" presId="urn:microsoft.com/office/officeart/2005/8/layout/list1"/>
    <dgm:cxn modelId="{483B8BB9-91F0-4A92-BC53-6CBFD4E1B6E4}" type="presParOf" srcId="{750B530A-027F-4601-93B8-CDE51547416E}" destId="{345EA1FE-3952-4860-A878-5428496D1BBC}" srcOrd="1" destOrd="0" presId="urn:microsoft.com/office/officeart/2005/8/layout/list1"/>
    <dgm:cxn modelId="{871FB7DF-9642-4A26-8D0D-5BE89FE00272}" type="presParOf" srcId="{8B60613C-2297-4722-95F1-5C27E4144227}" destId="{74BFC6BC-4AD5-48D2-89C6-B3A0CAC45E95}" srcOrd="5" destOrd="0" presId="urn:microsoft.com/office/officeart/2005/8/layout/list1"/>
    <dgm:cxn modelId="{7F2545E5-7ABF-4AC7-B3F0-11EAA3F4692E}" type="presParOf" srcId="{8B60613C-2297-4722-95F1-5C27E4144227}" destId="{4D6434DD-8EE6-4883-99CB-FD7D51262D6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823BEF-75B0-4402-87D0-33D2E49084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9FAD4A89-43FE-4D21-9727-CFA14321711B}">
      <dgm:prSet phldrT="[Text]" custT="1"/>
      <dgm:spPr>
        <a:xfrm>
          <a:off x="306890" y="366039"/>
          <a:ext cx="4296469" cy="61992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mn-lt"/>
              <a:ea typeface="+mn-ea"/>
              <a:cs typeface="+mn-cs"/>
            </a:rPr>
            <a:t>1. USB C charging port-for the lights</a:t>
          </a:r>
        </a:p>
      </dgm:t>
    </dgm:pt>
    <dgm:pt modelId="{D9F22871-6425-4AF8-A988-8B5FA8A35901}" type="sibTrans" cxnId="{C207791F-A7C8-47CB-B626-65667FB4754C}">
      <dgm:prSet/>
      <dgm:spPr/>
      <dgm:t>
        <a:bodyPr/>
        <a:lstStyle/>
        <a:p>
          <a:endParaRPr lang="en-GB"/>
        </a:p>
      </dgm:t>
    </dgm:pt>
    <dgm:pt modelId="{5F977283-F596-4E58-A721-09CEBD57DEAD}" type="parTrans" cxnId="{C207791F-A7C8-47CB-B626-65667FB4754C}">
      <dgm:prSet/>
      <dgm:spPr/>
      <dgm:t>
        <a:bodyPr/>
        <a:lstStyle/>
        <a:p>
          <a:endParaRPr lang="en-GB"/>
        </a:p>
      </dgm:t>
    </dgm:pt>
    <dgm:pt modelId="{73AFE2DD-EB8C-4E61-9143-2224E114B661}">
      <dgm:prSet phldrT="[Text]" custT="1"/>
      <dgm:spPr>
        <a:xfrm>
          <a:off x="306890" y="366039"/>
          <a:ext cx="4296469" cy="619920"/>
        </a:xfr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mn-lt"/>
              <a:ea typeface="+mn-ea"/>
              <a:cs typeface="+mn-cs"/>
            </a:rPr>
            <a:t>2. Headphone jack </a:t>
          </a:r>
        </a:p>
      </dgm:t>
    </dgm:pt>
    <dgm:pt modelId="{D6631B48-63FB-44FE-A7E0-D47C6DB99232}" type="parTrans" cxnId="{1FDCA6D7-66B7-488D-B5F5-CBF8F202A09B}">
      <dgm:prSet/>
      <dgm:spPr/>
      <dgm:t>
        <a:bodyPr/>
        <a:lstStyle/>
        <a:p>
          <a:endParaRPr lang="en-GB"/>
        </a:p>
      </dgm:t>
    </dgm:pt>
    <dgm:pt modelId="{09307BE1-F91C-4C4B-ABB6-B9D4667CB570}" type="sibTrans" cxnId="{1FDCA6D7-66B7-488D-B5F5-CBF8F202A09B}">
      <dgm:prSet/>
      <dgm:spPr/>
      <dgm:t>
        <a:bodyPr/>
        <a:lstStyle/>
        <a:p>
          <a:endParaRPr lang="en-GB"/>
        </a:p>
      </dgm:t>
    </dgm:pt>
    <dgm:pt modelId="{F95D1A28-EF42-43BD-A244-D08932FB9D47}" type="pres">
      <dgm:prSet presAssocID="{77823BEF-75B0-4402-87D0-33D2E49084E5}" presName="linear" presStyleCnt="0">
        <dgm:presLayoutVars>
          <dgm:dir/>
          <dgm:animLvl val="lvl"/>
          <dgm:resizeHandles val="exact"/>
        </dgm:presLayoutVars>
      </dgm:prSet>
      <dgm:spPr/>
    </dgm:pt>
    <dgm:pt modelId="{FAC02C41-52C5-4A33-A4E7-812B13721A0E}" type="pres">
      <dgm:prSet presAssocID="{9FAD4A89-43FE-4D21-9727-CFA14321711B}" presName="parentLin" presStyleCnt="0"/>
      <dgm:spPr/>
    </dgm:pt>
    <dgm:pt modelId="{EEBFCB8B-A37D-4794-AFE6-E00BBD35A620}" type="pres">
      <dgm:prSet presAssocID="{9FAD4A89-43FE-4D21-9727-CFA14321711B}" presName="parentLeftMargin" presStyleLbl="node1" presStyleIdx="0" presStyleCnt="2"/>
      <dgm:spPr/>
    </dgm:pt>
    <dgm:pt modelId="{DB03CFF5-CE8D-4414-BBC6-B0C5FB65FB59}" type="pres">
      <dgm:prSet presAssocID="{9FAD4A89-43FE-4D21-9727-CFA14321711B}" presName="parentText" presStyleLbl="node1" presStyleIdx="0" presStyleCnt="2">
        <dgm:presLayoutVars>
          <dgm:chMax val="0"/>
          <dgm:bulletEnabled val="1"/>
        </dgm:presLayoutVars>
      </dgm:prSet>
      <dgm:spPr/>
    </dgm:pt>
    <dgm:pt modelId="{4BD10D19-9DF3-4757-8904-BB58EAA72C26}" type="pres">
      <dgm:prSet presAssocID="{9FAD4A89-43FE-4D21-9727-CFA14321711B}" presName="negativeSpace" presStyleCnt="0"/>
      <dgm:spPr/>
    </dgm:pt>
    <dgm:pt modelId="{3129F8F8-8E57-4A27-A299-56964969B457}" type="pres">
      <dgm:prSet presAssocID="{9FAD4A89-43FE-4D21-9727-CFA14321711B}" presName="childText" presStyleLbl="conFgAcc1" presStyleIdx="0" presStyleCnt="2">
        <dgm:presLayoutVars>
          <dgm:bulletEnabled val="1"/>
        </dgm:presLayoutVars>
      </dgm:prSet>
      <dgm:spPr>
        <a:xfrm>
          <a:off x="0" y="676000"/>
          <a:ext cx="6137813" cy="5292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gm:spPr>
    </dgm:pt>
    <dgm:pt modelId="{8321855C-FAB8-40C2-AD79-E6E488B37D5A}" type="pres">
      <dgm:prSet presAssocID="{D9F22871-6425-4AF8-A988-8B5FA8A35901}" presName="spaceBetweenRectangles" presStyleCnt="0"/>
      <dgm:spPr/>
    </dgm:pt>
    <dgm:pt modelId="{D905FF83-DD45-426E-8C4D-E18CAE46A302}" type="pres">
      <dgm:prSet presAssocID="{73AFE2DD-EB8C-4E61-9143-2224E114B661}" presName="parentLin" presStyleCnt="0"/>
      <dgm:spPr/>
    </dgm:pt>
    <dgm:pt modelId="{DFF5FA83-A43E-4101-858D-32F3BE47705B}" type="pres">
      <dgm:prSet presAssocID="{73AFE2DD-EB8C-4E61-9143-2224E114B661}" presName="parentLeftMargin" presStyleLbl="node1" presStyleIdx="0" presStyleCnt="2"/>
      <dgm:spPr>
        <a:prstGeom prst="roundRect">
          <a:avLst/>
        </a:prstGeom>
      </dgm:spPr>
    </dgm:pt>
    <dgm:pt modelId="{7F4EA6D6-1FDC-4C5E-BC58-CD74D2C90390}" type="pres">
      <dgm:prSet presAssocID="{73AFE2DD-EB8C-4E61-9143-2224E114B661}" presName="parentText" presStyleLbl="node1" presStyleIdx="1" presStyleCnt="2">
        <dgm:presLayoutVars>
          <dgm:chMax val="0"/>
          <dgm:bulletEnabled val="1"/>
        </dgm:presLayoutVars>
      </dgm:prSet>
      <dgm:spPr/>
    </dgm:pt>
    <dgm:pt modelId="{DA9E465A-D1AF-4A55-AF62-32A43F70A062}" type="pres">
      <dgm:prSet presAssocID="{73AFE2DD-EB8C-4E61-9143-2224E114B661}" presName="negativeSpace" presStyleCnt="0"/>
      <dgm:spPr/>
    </dgm:pt>
    <dgm:pt modelId="{9735CF45-91A5-41BF-88C6-B1A3A4A7D883}" type="pres">
      <dgm:prSet presAssocID="{73AFE2DD-EB8C-4E61-9143-2224E114B661}" presName="childText" presStyleLbl="conFgAcc1" presStyleIdx="1" presStyleCnt="2">
        <dgm:presLayoutVars>
          <dgm:bulletEnabled val="1"/>
        </dgm:presLayoutVars>
      </dgm:prSet>
      <dgm:spPr>
        <a:ln>
          <a:solidFill>
            <a:schemeClr val="tx1"/>
          </a:solidFill>
        </a:ln>
      </dgm:spPr>
    </dgm:pt>
  </dgm:ptLst>
  <dgm:cxnLst>
    <dgm:cxn modelId="{C207791F-A7C8-47CB-B626-65667FB4754C}" srcId="{77823BEF-75B0-4402-87D0-33D2E49084E5}" destId="{9FAD4A89-43FE-4D21-9727-CFA14321711B}" srcOrd="0" destOrd="0" parTransId="{5F977283-F596-4E58-A721-09CEBD57DEAD}" sibTransId="{D9F22871-6425-4AF8-A988-8B5FA8A35901}"/>
    <dgm:cxn modelId="{F9D4792B-3F42-4936-9085-B0F0FBCB706D}" type="presOf" srcId="{73AFE2DD-EB8C-4E61-9143-2224E114B661}" destId="{DFF5FA83-A43E-4101-858D-32F3BE47705B}" srcOrd="0" destOrd="0" presId="urn:microsoft.com/office/officeart/2005/8/layout/list1"/>
    <dgm:cxn modelId="{211DC441-B419-4D86-9861-FB710E5CE5EB}" type="presOf" srcId="{9FAD4A89-43FE-4D21-9727-CFA14321711B}" destId="{DB03CFF5-CE8D-4414-BBC6-B0C5FB65FB59}" srcOrd="1" destOrd="0" presId="urn:microsoft.com/office/officeart/2005/8/layout/list1"/>
    <dgm:cxn modelId="{E8555292-5943-40F7-8F20-D5A147B3A6D5}" type="presOf" srcId="{73AFE2DD-EB8C-4E61-9143-2224E114B661}" destId="{7F4EA6D6-1FDC-4C5E-BC58-CD74D2C90390}" srcOrd="1" destOrd="0" presId="urn:microsoft.com/office/officeart/2005/8/layout/list1"/>
    <dgm:cxn modelId="{4914F597-78F3-4F83-A6AE-EE179DB29D14}" type="presOf" srcId="{9FAD4A89-43FE-4D21-9727-CFA14321711B}" destId="{EEBFCB8B-A37D-4794-AFE6-E00BBD35A620}" srcOrd="0" destOrd="0" presId="urn:microsoft.com/office/officeart/2005/8/layout/list1"/>
    <dgm:cxn modelId="{1FDCA6D7-66B7-488D-B5F5-CBF8F202A09B}" srcId="{77823BEF-75B0-4402-87D0-33D2E49084E5}" destId="{73AFE2DD-EB8C-4E61-9143-2224E114B661}" srcOrd="1" destOrd="0" parTransId="{D6631B48-63FB-44FE-A7E0-D47C6DB99232}" sibTransId="{09307BE1-F91C-4C4B-ABB6-B9D4667CB570}"/>
    <dgm:cxn modelId="{3A1E27FF-AB27-4DF9-8D6C-19A771C4A186}" type="presOf" srcId="{77823BEF-75B0-4402-87D0-33D2E49084E5}" destId="{F95D1A28-EF42-43BD-A244-D08932FB9D47}" srcOrd="0" destOrd="0" presId="urn:microsoft.com/office/officeart/2005/8/layout/list1"/>
    <dgm:cxn modelId="{7B140A6E-7426-486D-BBD0-6F567313BB48}" type="presParOf" srcId="{F95D1A28-EF42-43BD-A244-D08932FB9D47}" destId="{FAC02C41-52C5-4A33-A4E7-812B13721A0E}" srcOrd="0" destOrd="0" presId="urn:microsoft.com/office/officeart/2005/8/layout/list1"/>
    <dgm:cxn modelId="{422704E7-F8D1-4957-B8A6-5A9DD24CABDE}" type="presParOf" srcId="{FAC02C41-52C5-4A33-A4E7-812B13721A0E}" destId="{EEBFCB8B-A37D-4794-AFE6-E00BBD35A620}" srcOrd="0" destOrd="0" presId="urn:microsoft.com/office/officeart/2005/8/layout/list1"/>
    <dgm:cxn modelId="{2B5AC534-3366-42C5-9091-0764B1651156}" type="presParOf" srcId="{FAC02C41-52C5-4A33-A4E7-812B13721A0E}" destId="{DB03CFF5-CE8D-4414-BBC6-B0C5FB65FB59}" srcOrd="1" destOrd="0" presId="urn:microsoft.com/office/officeart/2005/8/layout/list1"/>
    <dgm:cxn modelId="{BFEC620A-A22E-4603-A727-10E7483CED16}" type="presParOf" srcId="{F95D1A28-EF42-43BD-A244-D08932FB9D47}" destId="{4BD10D19-9DF3-4757-8904-BB58EAA72C26}" srcOrd="1" destOrd="0" presId="urn:microsoft.com/office/officeart/2005/8/layout/list1"/>
    <dgm:cxn modelId="{4584FE17-9BD0-49B6-B611-C8C7C109B4FE}" type="presParOf" srcId="{F95D1A28-EF42-43BD-A244-D08932FB9D47}" destId="{3129F8F8-8E57-4A27-A299-56964969B457}" srcOrd="2" destOrd="0" presId="urn:microsoft.com/office/officeart/2005/8/layout/list1"/>
    <dgm:cxn modelId="{29F134D2-8004-49FC-91A6-6C716A6F803A}" type="presParOf" srcId="{F95D1A28-EF42-43BD-A244-D08932FB9D47}" destId="{8321855C-FAB8-40C2-AD79-E6E488B37D5A}" srcOrd="3" destOrd="0" presId="urn:microsoft.com/office/officeart/2005/8/layout/list1"/>
    <dgm:cxn modelId="{09C37998-484E-44E6-B25A-827BABCAEFBE}" type="presParOf" srcId="{F95D1A28-EF42-43BD-A244-D08932FB9D47}" destId="{D905FF83-DD45-426E-8C4D-E18CAE46A302}" srcOrd="4" destOrd="0" presId="urn:microsoft.com/office/officeart/2005/8/layout/list1"/>
    <dgm:cxn modelId="{7C8D2A4B-C9AF-48F9-A5F4-8F351A254ECF}" type="presParOf" srcId="{D905FF83-DD45-426E-8C4D-E18CAE46A302}" destId="{DFF5FA83-A43E-4101-858D-32F3BE47705B}" srcOrd="0" destOrd="0" presId="urn:microsoft.com/office/officeart/2005/8/layout/list1"/>
    <dgm:cxn modelId="{5BCDF09F-4631-4340-916D-CBE14D6E8341}" type="presParOf" srcId="{D905FF83-DD45-426E-8C4D-E18CAE46A302}" destId="{7F4EA6D6-1FDC-4C5E-BC58-CD74D2C90390}" srcOrd="1" destOrd="0" presId="urn:microsoft.com/office/officeart/2005/8/layout/list1"/>
    <dgm:cxn modelId="{FB1B4AEB-8FC7-49A6-A090-7A2E11F92AAA}" type="presParOf" srcId="{F95D1A28-EF42-43BD-A244-D08932FB9D47}" destId="{DA9E465A-D1AF-4A55-AF62-32A43F70A062}" srcOrd="5" destOrd="0" presId="urn:microsoft.com/office/officeart/2005/8/layout/list1"/>
    <dgm:cxn modelId="{F3A2DA58-9D34-47B5-9014-1D5B1132B1FB}" type="presParOf" srcId="{F95D1A28-EF42-43BD-A244-D08932FB9D47}" destId="{9735CF45-91A5-41BF-88C6-B1A3A4A7D88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8E3A25-C44A-4FA3-B970-A76657937C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DD62F1C-2DBB-47F9-8069-0A789E672856}">
      <dgm:prSet phldrT="[Text]" custT="1"/>
      <dgm:spPr>
        <a:xfrm>
          <a:off x="211773" y="543788"/>
          <a:ext cx="2964822" cy="26568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mn-lt"/>
              <a:ea typeface="+mn-ea"/>
              <a:cs typeface="+mn-cs"/>
            </a:rPr>
            <a:t>1. To activate the camera hold down the button</a:t>
          </a:r>
        </a:p>
      </dgm:t>
    </dgm:pt>
    <dgm:pt modelId="{8752051A-31D3-4C8C-8E09-CE7554B9DB65}" type="parTrans" cxnId="{013D87C6-70E4-4DB8-AABB-DE9B31C6693E}">
      <dgm:prSet/>
      <dgm:spPr/>
      <dgm:t>
        <a:bodyPr/>
        <a:lstStyle/>
        <a:p>
          <a:endParaRPr lang="en-GB"/>
        </a:p>
      </dgm:t>
    </dgm:pt>
    <dgm:pt modelId="{26BECDE1-272E-44C7-BF7D-5E081EE61970}" type="sibTrans" cxnId="{013D87C6-70E4-4DB8-AABB-DE9B31C6693E}">
      <dgm:prSet/>
      <dgm:spPr/>
      <dgm:t>
        <a:bodyPr/>
        <a:lstStyle/>
        <a:p>
          <a:endParaRPr lang="en-GB"/>
        </a:p>
      </dgm:t>
    </dgm:pt>
    <dgm:pt modelId="{8B0A3D1B-A9FB-4B35-8F45-47F4AB5C6594}">
      <dgm:prSet phldrT="[Text]" custT="1"/>
      <dgm:spPr>
        <a:xfrm>
          <a:off x="211773" y="952029"/>
          <a:ext cx="2964822" cy="26568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mn-lt"/>
              <a:ea typeface="+mn-ea"/>
              <a:cs typeface="+mn-cs"/>
            </a:rPr>
            <a:t>2. This will activate the front facing camera</a:t>
          </a:r>
        </a:p>
      </dgm:t>
    </dgm:pt>
    <dgm:pt modelId="{C99F1371-1F4E-4A72-B797-90F55FEACAAA}" type="parTrans" cxnId="{5ED6E1BE-703F-41D4-91E6-4D4262551914}">
      <dgm:prSet/>
      <dgm:spPr/>
      <dgm:t>
        <a:bodyPr/>
        <a:lstStyle/>
        <a:p>
          <a:endParaRPr lang="en-GB"/>
        </a:p>
      </dgm:t>
    </dgm:pt>
    <dgm:pt modelId="{BB2C1FFD-B787-4E58-B67F-E0C07D3A9D4A}" type="sibTrans" cxnId="{5ED6E1BE-703F-41D4-91E6-4D4262551914}">
      <dgm:prSet/>
      <dgm:spPr/>
      <dgm:t>
        <a:bodyPr/>
        <a:lstStyle/>
        <a:p>
          <a:endParaRPr lang="en-GB"/>
        </a:p>
      </dgm:t>
    </dgm:pt>
    <dgm:pt modelId="{190EF5AB-5211-4ECD-81BD-317C6E3A18B0}">
      <dgm:prSet phldrT="[Text]" custT="1"/>
      <dgm:spPr>
        <a:xfrm>
          <a:off x="211773" y="1360269"/>
          <a:ext cx="2964822" cy="26568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mn-lt"/>
              <a:ea typeface="+mn-ea"/>
              <a:cs typeface="+mn-cs"/>
            </a:rPr>
            <a:t>3. For the back-facing camera; manually twist it around</a:t>
          </a:r>
        </a:p>
      </dgm:t>
    </dgm:pt>
    <dgm:pt modelId="{D898EF85-887F-4F4E-B16E-D295DAEFB1D1}" type="parTrans" cxnId="{8E2580BE-D81C-4106-9C78-4B0E41B3F156}">
      <dgm:prSet/>
      <dgm:spPr/>
      <dgm:t>
        <a:bodyPr/>
        <a:lstStyle/>
        <a:p>
          <a:endParaRPr lang="en-GB"/>
        </a:p>
      </dgm:t>
    </dgm:pt>
    <dgm:pt modelId="{FCD222ED-274D-4AFE-BB14-88A4546FEB4C}" type="sibTrans" cxnId="{8E2580BE-D81C-4106-9C78-4B0E41B3F156}">
      <dgm:prSet/>
      <dgm:spPr/>
      <dgm:t>
        <a:bodyPr/>
        <a:lstStyle/>
        <a:p>
          <a:endParaRPr lang="en-GB"/>
        </a:p>
      </dgm:t>
    </dgm:pt>
    <dgm:pt modelId="{9FB43233-D969-4A61-8C2C-9FF3F5E326CE}" type="pres">
      <dgm:prSet presAssocID="{488E3A25-C44A-4FA3-B970-A76657937C81}" presName="linear" presStyleCnt="0">
        <dgm:presLayoutVars>
          <dgm:dir/>
          <dgm:animLvl val="lvl"/>
          <dgm:resizeHandles val="exact"/>
        </dgm:presLayoutVars>
      </dgm:prSet>
      <dgm:spPr/>
    </dgm:pt>
    <dgm:pt modelId="{3AFB0DC8-8444-403F-BA13-7DC1E6CFB987}" type="pres">
      <dgm:prSet presAssocID="{FDD62F1C-2DBB-47F9-8069-0A789E672856}" presName="parentLin" presStyleCnt="0"/>
      <dgm:spPr/>
    </dgm:pt>
    <dgm:pt modelId="{B21D3F77-78D1-4AE9-B28C-B1DCE3A6DC25}" type="pres">
      <dgm:prSet presAssocID="{FDD62F1C-2DBB-47F9-8069-0A789E672856}" presName="parentLeftMargin" presStyleLbl="node1" presStyleIdx="0" presStyleCnt="3"/>
      <dgm:spPr/>
    </dgm:pt>
    <dgm:pt modelId="{5B3B1C1D-C253-490A-8502-3882D53038D3}" type="pres">
      <dgm:prSet presAssocID="{FDD62F1C-2DBB-47F9-8069-0A789E672856}" presName="parentText" presStyleLbl="node1" presStyleIdx="0" presStyleCnt="3">
        <dgm:presLayoutVars>
          <dgm:chMax val="0"/>
          <dgm:bulletEnabled val="1"/>
        </dgm:presLayoutVars>
      </dgm:prSet>
      <dgm:spPr/>
    </dgm:pt>
    <dgm:pt modelId="{B1F5108B-3608-4672-ADD5-8900C604DB80}" type="pres">
      <dgm:prSet presAssocID="{FDD62F1C-2DBB-47F9-8069-0A789E672856}" presName="negativeSpace" presStyleCnt="0"/>
      <dgm:spPr/>
    </dgm:pt>
    <dgm:pt modelId="{D2398614-AD77-4961-B9EE-A1C2135BD76F}" type="pres">
      <dgm:prSet presAssocID="{FDD62F1C-2DBB-47F9-8069-0A789E672856}" presName="childText" presStyleLbl="conFgAcc1" presStyleIdx="0" presStyleCnt="3">
        <dgm:presLayoutVars>
          <dgm:bulletEnabled val="1"/>
        </dgm:presLayoutVars>
      </dgm:prSet>
      <dgm:spPr>
        <a:xfrm>
          <a:off x="0" y="676629"/>
          <a:ext cx="4235461" cy="226800"/>
        </a:xfrm>
        <a:prstGeom prst="rect">
          <a:avLst/>
        </a:prstGeom>
        <a:noFill/>
        <a:ln w="12700" cap="flat" cmpd="sng" algn="ctr">
          <a:solidFill>
            <a:sysClr val="windowText" lastClr="000000"/>
          </a:solidFill>
          <a:prstDash val="solid"/>
          <a:miter lim="800000"/>
        </a:ln>
        <a:effectLst/>
      </dgm:spPr>
    </dgm:pt>
    <dgm:pt modelId="{53FF2C12-5E8A-4366-A6E7-949F96B9D53A}" type="pres">
      <dgm:prSet presAssocID="{26BECDE1-272E-44C7-BF7D-5E081EE61970}" presName="spaceBetweenRectangles" presStyleCnt="0"/>
      <dgm:spPr/>
    </dgm:pt>
    <dgm:pt modelId="{AA31839C-22F4-4617-B634-F32C1C4AA532}" type="pres">
      <dgm:prSet presAssocID="{8B0A3D1B-A9FB-4B35-8F45-47F4AB5C6594}" presName="parentLin" presStyleCnt="0"/>
      <dgm:spPr/>
    </dgm:pt>
    <dgm:pt modelId="{32B29E58-4E7A-4822-97A0-8105276F6748}" type="pres">
      <dgm:prSet presAssocID="{8B0A3D1B-A9FB-4B35-8F45-47F4AB5C6594}" presName="parentLeftMargin" presStyleLbl="node1" presStyleIdx="0" presStyleCnt="3"/>
      <dgm:spPr/>
    </dgm:pt>
    <dgm:pt modelId="{93C808DB-4070-44A8-9BFA-9AFDABB265B6}" type="pres">
      <dgm:prSet presAssocID="{8B0A3D1B-A9FB-4B35-8F45-47F4AB5C6594}" presName="parentText" presStyleLbl="node1" presStyleIdx="1" presStyleCnt="3">
        <dgm:presLayoutVars>
          <dgm:chMax val="0"/>
          <dgm:bulletEnabled val="1"/>
        </dgm:presLayoutVars>
      </dgm:prSet>
      <dgm:spPr/>
    </dgm:pt>
    <dgm:pt modelId="{D1ADBB06-28E4-4B33-8A00-98628E4A71C8}" type="pres">
      <dgm:prSet presAssocID="{8B0A3D1B-A9FB-4B35-8F45-47F4AB5C6594}" presName="negativeSpace" presStyleCnt="0"/>
      <dgm:spPr/>
    </dgm:pt>
    <dgm:pt modelId="{37AE7E47-1809-4C04-BEEE-6E0E425CC138}" type="pres">
      <dgm:prSet presAssocID="{8B0A3D1B-A9FB-4B35-8F45-47F4AB5C6594}" presName="childText" presStyleLbl="conFgAcc1" presStyleIdx="1" presStyleCnt="3">
        <dgm:presLayoutVars>
          <dgm:bulletEnabled val="1"/>
        </dgm:presLayoutVars>
      </dgm:prSet>
      <dgm:spPr>
        <a:xfrm>
          <a:off x="0" y="1084869"/>
          <a:ext cx="4235461" cy="2268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gm:spPr>
    </dgm:pt>
    <dgm:pt modelId="{9C244E36-7458-4787-A14F-A181F37D6762}" type="pres">
      <dgm:prSet presAssocID="{BB2C1FFD-B787-4E58-B67F-E0C07D3A9D4A}" presName="spaceBetweenRectangles" presStyleCnt="0"/>
      <dgm:spPr/>
    </dgm:pt>
    <dgm:pt modelId="{2ED37900-B180-4219-9996-B58625B462FA}" type="pres">
      <dgm:prSet presAssocID="{190EF5AB-5211-4ECD-81BD-317C6E3A18B0}" presName="parentLin" presStyleCnt="0"/>
      <dgm:spPr/>
    </dgm:pt>
    <dgm:pt modelId="{B5D04AC3-5B37-4009-825B-8B75558E61BD}" type="pres">
      <dgm:prSet presAssocID="{190EF5AB-5211-4ECD-81BD-317C6E3A18B0}" presName="parentLeftMargin" presStyleLbl="node1" presStyleIdx="1" presStyleCnt="3"/>
      <dgm:spPr/>
    </dgm:pt>
    <dgm:pt modelId="{C14412F7-2F03-4BB1-8474-12E19EC71464}" type="pres">
      <dgm:prSet presAssocID="{190EF5AB-5211-4ECD-81BD-317C6E3A18B0}" presName="parentText" presStyleLbl="node1" presStyleIdx="2" presStyleCnt="3">
        <dgm:presLayoutVars>
          <dgm:chMax val="0"/>
          <dgm:bulletEnabled val="1"/>
        </dgm:presLayoutVars>
      </dgm:prSet>
      <dgm:spPr/>
    </dgm:pt>
    <dgm:pt modelId="{93C6E483-7C5C-4B88-93B2-B4AF6274BC0B}" type="pres">
      <dgm:prSet presAssocID="{190EF5AB-5211-4ECD-81BD-317C6E3A18B0}" presName="negativeSpace" presStyleCnt="0"/>
      <dgm:spPr/>
    </dgm:pt>
    <dgm:pt modelId="{AC57AF8E-E0A6-4851-AC0E-FA238F059483}" type="pres">
      <dgm:prSet presAssocID="{190EF5AB-5211-4ECD-81BD-317C6E3A18B0}" presName="childText" presStyleLbl="conFgAcc1" presStyleIdx="2" presStyleCnt="3">
        <dgm:presLayoutVars>
          <dgm:bulletEnabled val="1"/>
        </dgm:presLayoutVars>
      </dgm:prSet>
      <dgm:spPr>
        <a:xfrm>
          <a:off x="0" y="1493109"/>
          <a:ext cx="4235461" cy="2268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gm:spPr>
    </dgm:pt>
  </dgm:ptLst>
  <dgm:cxnLst>
    <dgm:cxn modelId="{71D21533-6E8A-468D-8D33-909EA5415C37}" type="presOf" srcId="{FDD62F1C-2DBB-47F9-8069-0A789E672856}" destId="{B21D3F77-78D1-4AE9-B28C-B1DCE3A6DC25}" srcOrd="0" destOrd="0" presId="urn:microsoft.com/office/officeart/2005/8/layout/list1"/>
    <dgm:cxn modelId="{10C09D35-4EA5-4BE6-97DD-C6C725FFFA5B}" type="presOf" srcId="{190EF5AB-5211-4ECD-81BD-317C6E3A18B0}" destId="{C14412F7-2F03-4BB1-8474-12E19EC71464}" srcOrd="1" destOrd="0" presId="urn:microsoft.com/office/officeart/2005/8/layout/list1"/>
    <dgm:cxn modelId="{3BFD6AA3-A030-4C90-9A53-D0111196E636}" type="presOf" srcId="{488E3A25-C44A-4FA3-B970-A76657937C81}" destId="{9FB43233-D969-4A61-8C2C-9FF3F5E326CE}" srcOrd="0" destOrd="0" presId="urn:microsoft.com/office/officeart/2005/8/layout/list1"/>
    <dgm:cxn modelId="{01716FB8-1E11-489F-9A54-842261F10282}" type="presOf" srcId="{FDD62F1C-2DBB-47F9-8069-0A789E672856}" destId="{5B3B1C1D-C253-490A-8502-3882D53038D3}" srcOrd="1" destOrd="0" presId="urn:microsoft.com/office/officeart/2005/8/layout/list1"/>
    <dgm:cxn modelId="{8E2580BE-D81C-4106-9C78-4B0E41B3F156}" srcId="{488E3A25-C44A-4FA3-B970-A76657937C81}" destId="{190EF5AB-5211-4ECD-81BD-317C6E3A18B0}" srcOrd="2" destOrd="0" parTransId="{D898EF85-887F-4F4E-B16E-D295DAEFB1D1}" sibTransId="{FCD222ED-274D-4AFE-BB14-88A4546FEB4C}"/>
    <dgm:cxn modelId="{5ED6E1BE-703F-41D4-91E6-4D4262551914}" srcId="{488E3A25-C44A-4FA3-B970-A76657937C81}" destId="{8B0A3D1B-A9FB-4B35-8F45-47F4AB5C6594}" srcOrd="1" destOrd="0" parTransId="{C99F1371-1F4E-4A72-B797-90F55FEACAAA}" sibTransId="{BB2C1FFD-B787-4E58-B67F-E0C07D3A9D4A}"/>
    <dgm:cxn modelId="{013D87C6-70E4-4DB8-AABB-DE9B31C6693E}" srcId="{488E3A25-C44A-4FA3-B970-A76657937C81}" destId="{FDD62F1C-2DBB-47F9-8069-0A789E672856}" srcOrd="0" destOrd="0" parTransId="{8752051A-31D3-4C8C-8E09-CE7554B9DB65}" sibTransId="{26BECDE1-272E-44C7-BF7D-5E081EE61970}"/>
    <dgm:cxn modelId="{A9C5B8D8-0639-40DC-A1A7-5358F3D1F9CB}" type="presOf" srcId="{190EF5AB-5211-4ECD-81BD-317C6E3A18B0}" destId="{B5D04AC3-5B37-4009-825B-8B75558E61BD}" srcOrd="0" destOrd="0" presId="urn:microsoft.com/office/officeart/2005/8/layout/list1"/>
    <dgm:cxn modelId="{94A436DF-30E9-4F4F-BC85-488074943E9F}" type="presOf" srcId="{8B0A3D1B-A9FB-4B35-8F45-47F4AB5C6594}" destId="{32B29E58-4E7A-4822-97A0-8105276F6748}" srcOrd="0" destOrd="0" presId="urn:microsoft.com/office/officeart/2005/8/layout/list1"/>
    <dgm:cxn modelId="{C674F3E1-3409-48A7-BD41-FD76F4D18234}" type="presOf" srcId="{8B0A3D1B-A9FB-4B35-8F45-47F4AB5C6594}" destId="{93C808DB-4070-44A8-9BFA-9AFDABB265B6}" srcOrd="1" destOrd="0" presId="urn:microsoft.com/office/officeart/2005/8/layout/list1"/>
    <dgm:cxn modelId="{878C857C-0FF0-4C79-8C89-09C37D46529F}" type="presParOf" srcId="{9FB43233-D969-4A61-8C2C-9FF3F5E326CE}" destId="{3AFB0DC8-8444-403F-BA13-7DC1E6CFB987}" srcOrd="0" destOrd="0" presId="urn:microsoft.com/office/officeart/2005/8/layout/list1"/>
    <dgm:cxn modelId="{A4670115-E768-4139-A41A-5A5F5F3B0CB9}" type="presParOf" srcId="{3AFB0DC8-8444-403F-BA13-7DC1E6CFB987}" destId="{B21D3F77-78D1-4AE9-B28C-B1DCE3A6DC25}" srcOrd="0" destOrd="0" presId="urn:microsoft.com/office/officeart/2005/8/layout/list1"/>
    <dgm:cxn modelId="{DEF9904C-DB2E-4F2D-AB49-183268C644ED}" type="presParOf" srcId="{3AFB0DC8-8444-403F-BA13-7DC1E6CFB987}" destId="{5B3B1C1D-C253-490A-8502-3882D53038D3}" srcOrd="1" destOrd="0" presId="urn:microsoft.com/office/officeart/2005/8/layout/list1"/>
    <dgm:cxn modelId="{357023D4-2B2B-47F3-B3B9-EDC8C5E6B9FE}" type="presParOf" srcId="{9FB43233-D969-4A61-8C2C-9FF3F5E326CE}" destId="{B1F5108B-3608-4672-ADD5-8900C604DB80}" srcOrd="1" destOrd="0" presId="urn:microsoft.com/office/officeart/2005/8/layout/list1"/>
    <dgm:cxn modelId="{370CF801-AD9B-4186-BF14-81BBBC1650F4}" type="presParOf" srcId="{9FB43233-D969-4A61-8C2C-9FF3F5E326CE}" destId="{D2398614-AD77-4961-B9EE-A1C2135BD76F}" srcOrd="2" destOrd="0" presId="urn:microsoft.com/office/officeart/2005/8/layout/list1"/>
    <dgm:cxn modelId="{684F37FA-EC9B-45EF-9B19-351BFFF45B07}" type="presParOf" srcId="{9FB43233-D969-4A61-8C2C-9FF3F5E326CE}" destId="{53FF2C12-5E8A-4366-A6E7-949F96B9D53A}" srcOrd="3" destOrd="0" presId="urn:microsoft.com/office/officeart/2005/8/layout/list1"/>
    <dgm:cxn modelId="{D5AE94F0-CCFC-4339-B4D1-419F24B630E5}" type="presParOf" srcId="{9FB43233-D969-4A61-8C2C-9FF3F5E326CE}" destId="{AA31839C-22F4-4617-B634-F32C1C4AA532}" srcOrd="4" destOrd="0" presId="urn:microsoft.com/office/officeart/2005/8/layout/list1"/>
    <dgm:cxn modelId="{D0B34E6B-BC13-4C6F-9A7E-026C8D4C9290}" type="presParOf" srcId="{AA31839C-22F4-4617-B634-F32C1C4AA532}" destId="{32B29E58-4E7A-4822-97A0-8105276F6748}" srcOrd="0" destOrd="0" presId="urn:microsoft.com/office/officeart/2005/8/layout/list1"/>
    <dgm:cxn modelId="{DA169DB4-E6FA-4E6A-8BE0-0A651A57ABCB}" type="presParOf" srcId="{AA31839C-22F4-4617-B634-F32C1C4AA532}" destId="{93C808DB-4070-44A8-9BFA-9AFDABB265B6}" srcOrd="1" destOrd="0" presId="urn:microsoft.com/office/officeart/2005/8/layout/list1"/>
    <dgm:cxn modelId="{26E5EA74-2E86-475C-835B-E9184DDAE5E6}" type="presParOf" srcId="{9FB43233-D969-4A61-8C2C-9FF3F5E326CE}" destId="{D1ADBB06-28E4-4B33-8A00-98628E4A71C8}" srcOrd="5" destOrd="0" presId="urn:microsoft.com/office/officeart/2005/8/layout/list1"/>
    <dgm:cxn modelId="{316AD275-868D-44CA-A929-547B77F57630}" type="presParOf" srcId="{9FB43233-D969-4A61-8C2C-9FF3F5E326CE}" destId="{37AE7E47-1809-4C04-BEEE-6E0E425CC138}" srcOrd="6" destOrd="0" presId="urn:microsoft.com/office/officeart/2005/8/layout/list1"/>
    <dgm:cxn modelId="{3518FE97-E928-4B13-BCD1-01E310440B85}" type="presParOf" srcId="{9FB43233-D969-4A61-8C2C-9FF3F5E326CE}" destId="{9C244E36-7458-4787-A14F-A181F37D6762}" srcOrd="7" destOrd="0" presId="urn:microsoft.com/office/officeart/2005/8/layout/list1"/>
    <dgm:cxn modelId="{7ECD654B-7C28-4125-B47E-5E774F87ED0A}" type="presParOf" srcId="{9FB43233-D969-4A61-8C2C-9FF3F5E326CE}" destId="{2ED37900-B180-4219-9996-B58625B462FA}" srcOrd="8" destOrd="0" presId="urn:microsoft.com/office/officeart/2005/8/layout/list1"/>
    <dgm:cxn modelId="{4B11316F-8FEB-4C80-8B8F-C937CC888139}" type="presParOf" srcId="{2ED37900-B180-4219-9996-B58625B462FA}" destId="{B5D04AC3-5B37-4009-825B-8B75558E61BD}" srcOrd="0" destOrd="0" presId="urn:microsoft.com/office/officeart/2005/8/layout/list1"/>
    <dgm:cxn modelId="{A34C6F8A-BE8B-4FB1-8BF8-B3DDCDD19EDB}" type="presParOf" srcId="{2ED37900-B180-4219-9996-B58625B462FA}" destId="{C14412F7-2F03-4BB1-8474-12E19EC71464}" srcOrd="1" destOrd="0" presId="urn:microsoft.com/office/officeart/2005/8/layout/list1"/>
    <dgm:cxn modelId="{E143102B-1C6C-4B06-80B8-0CC1F0947752}" type="presParOf" srcId="{9FB43233-D969-4A61-8C2C-9FF3F5E326CE}" destId="{93C6E483-7C5C-4B88-93B2-B4AF6274BC0B}" srcOrd="9" destOrd="0" presId="urn:microsoft.com/office/officeart/2005/8/layout/list1"/>
    <dgm:cxn modelId="{BB528C05-B89D-48CB-832C-EB9584C369B0}" type="presParOf" srcId="{9FB43233-D969-4A61-8C2C-9FF3F5E326CE}" destId="{AC57AF8E-E0A6-4851-AC0E-FA238F059483}" srcOrd="10" destOrd="0" presId="urn:microsoft.com/office/officeart/2005/8/layout/lis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A15FCF-4EDB-4B93-89D0-9DDAC4D1C39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57AA06C8-5049-4780-82BF-38DA3985E66B}">
      <dgm:prSet phldrT="[Text]" custT="1"/>
      <dgm:spPr>
        <a:xfrm>
          <a:off x="429616" y="1675809"/>
          <a:ext cx="6425614" cy="63988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Rockwell" panose="02060603020205020403" pitchFamily="18" charset="0"/>
              <a:ea typeface="+mn-ea"/>
              <a:cs typeface="+mn-cs"/>
            </a:rPr>
            <a:t>1. Amplified sound </a:t>
          </a:r>
        </a:p>
      </dgm:t>
    </dgm:pt>
    <dgm:pt modelId="{41B7C049-538D-4761-99B0-26BFB2E1E0D7}" type="parTrans" cxnId="{C34F6891-C8C7-492A-97AD-A17B3A3236E0}">
      <dgm:prSet/>
      <dgm:spPr/>
      <dgm:t>
        <a:bodyPr/>
        <a:lstStyle/>
        <a:p>
          <a:endParaRPr lang="en-GB"/>
        </a:p>
      </dgm:t>
    </dgm:pt>
    <dgm:pt modelId="{CB28EF48-F4A7-4287-ABFC-89EDC39F90B5}" type="sibTrans" cxnId="{C34F6891-C8C7-492A-97AD-A17B3A3236E0}">
      <dgm:prSet/>
      <dgm:spPr/>
      <dgm:t>
        <a:bodyPr/>
        <a:lstStyle/>
        <a:p>
          <a:endParaRPr lang="en-GB"/>
        </a:p>
      </dgm:t>
    </dgm:pt>
    <dgm:pt modelId="{133E4AEE-11E0-4B33-95D2-3499C7891FC3}">
      <dgm:prSet phldrT="[Text]" custT="1"/>
      <dgm:spPr>
        <a:xfrm>
          <a:off x="429616" y="2489929"/>
          <a:ext cx="6425614" cy="63988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Rockwell" panose="02060603020205020403" pitchFamily="18" charset="0"/>
              <a:ea typeface="+mn-ea"/>
              <a:cs typeface="+mn-cs"/>
            </a:rPr>
            <a:t>2. Takes the sound from it’s original output and amplifies it out the side of the case </a:t>
          </a:r>
        </a:p>
      </dgm:t>
    </dgm:pt>
    <dgm:pt modelId="{328B4D63-43EF-4041-AF04-11BE567F1644}" type="parTrans" cxnId="{BDF0831A-B699-4469-856D-5215A827847B}">
      <dgm:prSet/>
      <dgm:spPr/>
      <dgm:t>
        <a:bodyPr/>
        <a:lstStyle/>
        <a:p>
          <a:endParaRPr lang="en-GB"/>
        </a:p>
      </dgm:t>
    </dgm:pt>
    <dgm:pt modelId="{AF331F1D-54EB-43C8-AA6B-FDA6F4D8FC12}" type="sibTrans" cxnId="{BDF0831A-B699-4469-856D-5215A827847B}">
      <dgm:prSet/>
      <dgm:spPr/>
      <dgm:t>
        <a:bodyPr/>
        <a:lstStyle/>
        <a:p>
          <a:endParaRPr lang="en-GB"/>
        </a:p>
      </dgm:t>
    </dgm:pt>
    <dgm:pt modelId="{7D649B24-D4D0-42FF-A3DE-19AC0D324B00}">
      <dgm:prSet phldrT="[Text]" custT="1"/>
      <dgm:spPr>
        <a:xfrm>
          <a:off x="429616" y="3304049"/>
          <a:ext cx="6425614" cy="63988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Rockwell" panose="02060603020205020403" pitchFamily="18" charset="0"/>
              <a:ea typeface="+mn-ea"/>
              <a:cs typeface="+mn-cs"/>
            </a:rPr>
            <a:t>Case without the phone</a:t>
          </a:r>
        </a:p>
      </dgm:t>
    </dgm:pt>
    <dgm:pt modelId="{3BA58E72-E4D7-48C7-8056-BE5EE7DB725D}" type="parTrans" cxnId="{4F88A690-59C0-4525-A8E2-9B5EB74E42F9}">
      <dgm:prSet/>
      <dgm:spPr/>
      <dgm:t>
        <a:bodyPr/>
        <a:lstStyle/>
        <a:p>
          <a:endParaRPr lang="en-GB"/>
        </a:p>
      </dgm:t>
    </dgm:pt>
    <dgm:pt modelId="{BE233371-4512-4960-B1E0-AFA7CC5334A7}" type="sibTrans" cxnId="{4F88A690-59C0-4525-A8E2-9B5EB74E42F9}">
      <dgm:prSet/>
      <dgm:spPr/>
      <dgm:t>
        <a:bodyPr/>
        <a:lstStyle/>
        <a:p>
          <a:endParaRPr lang="en-GB"/>
        </a:p>
      </dgm:t>
    </dgm:pt>
    <dgm:pt modelId="{E3A79F37-3563-49E2-A32A-57328134F7AE}" type="pres">
      <dgm:prSet presAssocID="{49A15FCF-4EDB-4B93-89D0-9DDAC4D1C396}" presName="linear" presStyleCnt="0">
        <dgm:presLayoutVars>
          <dgm:dir/>
          <dgm:animLvl val="lvl"/>
          <dgm:resizeHandles val="exact"/>
        </dgm:presLayoutVars>
      </dgm:prSet>
      <dgm:spPr/>
    </dgm:pt>
    <dgm:pt modelId="{B5D8A24E-6EA9-4E80-A59A-405A23D459A4}" type="pres">
      <dgm:prSet presAssocID="{57AA06C8-5049-4780-82BF-38DA3985E66B}" presName="parentLin" presStyleCnt="0"/>
      <dgm:spPr/>
    </dgm:pt>
    <dgm:pt modelId="{3208EB4E-D8F8-4BC8-BF0E-80074F03D117}" type="pres">
      <dgm:prSet presAssocID="{57AA06C8-5049-4780-82BF-38DA3985E66B}" presName="parentLeftMargin" presStyleLbl="node1" presStyleIdx="0" presStyleCnt="3"/>
      <dgm:spPr/>
    </dgm:pt>
    <dgm:pt modelId="{DE3992A1-6FCC-47DC-87C5-51F6D5D5E5F9}" type="pres">
      <dgm:prSet presAssocID="{57AA06C8-5049-4780-82BF-38DA3985E66B}" presName="parentText" presStyleLbl="node1" presStyleIdx="0" presStyleCnt="3" custScaleX="106833" custScaleY="197056">
        <dgm:presLayoutVars>
          <dgm:chMax val="0"/>
          <dgm:bulletEnabled val="1"/>
        </dgm:presLayoutVars>
      </dgm:prSet>
      <dgm:spPr/>
    </dgm:pt>
    <dgm:pt modelId="{E284B821-8B02-476D-9987-B97C3C57D08F}" type="pres">
      <dgm:prSet presAssocID="{57AA06C8-5049-4780-82BF-38DA3985E66B}" presName="negativeSpace" presStyleCnt="0"/>
      <dgm:spPr/>
    </dgm:pt>
    <dgm:pt modelId="{0F1E66A8-AA23-4B7C-B7F4-F56C770EDEA5}" type="pres">
      <dgm:prSet presAssocID="{57AA06C8-5049-4780-82BF-38DA3985E66B}" presName="childText" presStyleLbl="conFgAcc1" presStyleIdx="0" presStyleCnt="3">
        <dgm:presLayoutVars>
          <dgm:bulletEnabled val="1"/>
        </dgm:presLayoutVars>
      </dgm:prSet>
      <dgm:spPr>
        <a:xfrm>
          <a:off x="0" y="2153329"/>
          <a:ext cx="8592335" cy="2772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gm:spPr>
    </dgm:pt>
    <dgm:pt modelId="{55F25C68-BCD7-4C7C-A377-5EA7DD07B3C9}" type="pres">
      <dgm:prSet presAssocID="{CB28EF48-F4A7-4287-ABFC-89EDC39F90B5}" presName="spaceBetweenRectangles" presStyleCnt="0"/>
      <dgm:spPr/>
    </dgm:pt>
    <dgm:pt modelId="{9FED7DE7-B16A-432E-9329-4CF61925DF12}" type="pres">
      <dgm:prSet presAssocID="{133E4AEE-11E0-4B33-95D2-3499C7891FC3}" presName="parentLin" presStyleCnt="0"/>
      <dgm:spPr/>
    </dgm:pt>
    <dgm:pt modelId="{667AC154-C406-4C6D-B1E2-6CF7FABF6CCE}" type="pres">
      <dgm:prSet presAssocID="{133E4AEE-11E0-4B33-95D2-3499C7891FC3}" presName="parentLeftMargin" presStyleLbl="node1" presStyleIdx="0" presStyleCnt="3"/>
      <dgm:spPr/>
    </dgm:pt>
    <dgm:pt modelId="{CCE0C993-443C-4A29-8233-5E143D0B2541}" type="pres">
      <dgm:prSet presAssocID="{133E4AEE-11E0-4B33-95D2-3499C7891FC3}" presName="parentText" presStyleLbl="node1" presStyleIdx="1" presStyleCnt="3" custScaleX="106833" custScaleY="197056">
        <dgm:presLayoutVars>
          <dgm:chMax val="0"/>
          <dgm:bulletEnabled val="1"/>
        </dgm:presLayoutVars>
      </dgm:prSet>
      <dgm:spPr/>
    </dgm:pt>
    <dgm:pt modelId="{E626B63F-9A86-4932-8CFA-C1761D902437}" type="pres">
      <dgm:prSet presAssocID="{133E4AEE-11E0-4B33-95D2-3499C7891FC3}" presName="negativeSpace" presStyleCnt="0"/>
      <dgm:spPr/>
    </dgm:pt>
    <dgm:pt modelId="{5AB9E20B-FE56-413C-906F-FAB41C2CA802}" type="pres">
      <dgm:prSet presAssocID="{133E4AEE-11E0-4B33-95D2-3499C7891FC3}" presName="childText" presStyleLbl="conFgAcc1" presStyleIdx="1" presStyleCnt="3">
        <dgm:presLayoutVars>
          <dgm:bulletEnabled val="1"/>
        </dgm:presLayoutVars>
      </dgm:prSet>
      <dgm:spPr>
        <a:xfrm>
          <a:off x="0" y="2967449"/>
          <a:ext cx="8592335" cy="2772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gm:spPr>
    </dgm:pt>
    <dgm:pt modelId="{D1B2B974-B957-4469-BAA3-F386CD30208A}" type="pres">
      <dgm:prSet presAssocID="{AF331F1D-54EB-43C8-AA6B-FDA6F4D8FC12}" presName="spaceBetweenRectangles" presStyleCnt="0"/>
      <dgm:spPr/>
    </dgm:pt>
    <dgm:pt modelId="{D60CBD95-FFE5-4B28-B0FB-A371719BF568}" type="pres">
      <dgm:prSet presAssocID="{7D649B24-D4D0-42FF-A3DE-19AC0D324B00}" presName="parentLin" presStyleCnt="0"/>
      <dgm:spPr/>
    </dgm:pt>
    <dgm:pt modelId="{88D00B34-7A06-4843-AEC9-D10E517EF574}" type="pres">
      <dgm:prSet presAssocID="{7D649B24-D4D0-42FF-A3DE-19AC0D324B00}" presName="parentLeftMargin" presStyleLbl="node1" presStyleIdx="1" presStyleCnt="3"/>
      <dgm:spPr/>
    </dgm:pt>
    <dgm:pt modelId="{EF151A11-9A2A-41C3-8B7A-90683B4DE951}" type="pres">
      <dgm:prSet presAssocID="{7D649B24-D4D0-42FF-A3DE-19AC0D324B00}" presName="parentText" presStyleLbl="node1" presStyleIdx="2" presStyleCnt="3" custScaleX="106833" custScaleY="197056">
        <dgm:presLayoutVars>
          <dgm:chMax val="0"/>
          <dgm:bulletEnabled val="1"/>
        </dgm:presLayoutVars>
      </dgm:prSet>
      <dgm:spPr/>
    </dgm:pt>
    <dgm:pt modelId="{786E9628-648D-4477-B6C7-EA9ED37FFC03}" type="pres">
      <dgm:prSet presAssocID="{7D649B24-D4D0-42FF-A3DE-19AC0D324B00}" presName="negativeSpace" presStyleCnt="0"/>
      <dgm:spPr/>
    </dgm:pt>
    <dgm:pt modelId="{E6209BD9-461B-42A6-B219-27FEE944F808}" type="pres">
      <dgm:prSet presAssocID="{7D649B24-D4D0-42FF-A3DE-19AC0D324B00}" presName="childText" presStyleLbl="conFgAcc1" presStyleIdx="2" presStyleCnt="3">
        <dgm:presLayoutVars>
          <dgm:bulletEnabled val="1"/>
        </dgm:presLayoutVars>
      </dgm:prSet>
      <dgm:spPr>
        <a:xfrm>
          <a:off x="0" y="3781569"/>
          <a:ext cx="8592335" cy="2772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gm:spPr>
    </dgm:pt>
  </dgm:ptLst>
  <dgm:cxnLst>
    <dgm:cxn modelId="{F4F8E00A-7A0C-4D48-A854-B178DC912091}" type="presOf" srcId="{7D649B24-D4D0-42FF-A3DE-19AC0D324B00}" destId="{88D00B34-7A06-4843-AEC9-D10E517EF574}" srcOrd="0" destOrd="0" presId="urn:microsoft.com/office/officeart/2005/8/layout/list1"/>
    <dgm:cxn modelId="{06ACED18-29F3-4E22-8647-3BF2796AAEE1}" type="presOf" srcId="{57AA06C8-5049-4780-82BF-38DA3985E66B}" destId="{3208EB4E-D8F8-4BC8-BF0E-80074F03D117}" srcOrd="0" destOrd="0" presId="urn:microsoft.com/office/officeart/2005/8/layout/list1"/>
    <dgm:cxn modelId="{BDF0831A-B699-4469-856D-5215A827847B}" srcId="{49A15FCF-4EDB-4B93-89D0-9DDAC4D1C396}" destId="{133E4AEE-11E0-4B33-95D2-3499C7891FC3}" srcOrd="1" destOrd="0" parTransId="{328B4D63-43EF-4041-AF04-11BE567F1644}" sibTransId="{AF331F1D-54EB-43C8-AA6B-FDA6F4D8FC12}"/>
    <dgm:cxn modelId="{1CB1FE29-1310-4B3E-90B7-277D5FA59CB1}" type="presOf" srcId="{49A15FCF-4EDB-4B93-89D0-9DDAC4D1C396}" destId="{E3A79F37-3563-49E2-A32A-57328134F7AE}" srcOrd="0" destOrd="0" presId="urn:microsoft.com/office/officeart/2005/8/layout/list1"/>
    <dgm:cxn modelId="{2D926864-C674-4539-AF8E-26F4F8B381B2}" type="presOf" srcId="{7D649B24-D4D0-42FF-A3DE-19AC0D324B00}" destId="{EF151A11-9A2A-41C3-8B7A-90683B4DE951}" srcOrd="1" destOrd="0" presId="urn:microsoft.com/office/officeart/2005/8/layout/list1"/>
    <dgm:cxn modelId="{4F88A690-59C0-4525-A8E2-9B5EB74E42F9}" srcId="{49A15FCF-4EDB-4B93-89D0-9DDAC4D1C396}" destId="{7D649B24-D4D0-42FF-A3DE-19AC0D324B00}" srcOrd="2" destOrd="0" parTransId="{3BA58E72-E4D7-48C7-8056-BE5EE7DB725D}" sibTransId="{BE233371-4512-4960-B1E0-AFA7CC5334A7}"/>
    <dgm:cxn modelId="{C34F6891-C8C7-492A-97AD-A17B3A3236E0}" srcId="{49A15FCF-4EDB-4B93-89D0-9DDAC4D1C396}" destId="{57AA06C8-5049-4780-82BF-38DA3985E66B}" srcOrd="0" destOrd="0" parTransId="{41B7C049-538D-4761-99B0-26BFB2E1E0D7}" sibTransId="{CB28EF48-F4A7-4287-ABFC-89EDC39F90B5}"/>
    <dgm:cxn modelId="{C0EE5EA3-7DDE-434F-88FD-828E20E36655}" type="presOf" srcId="{133E4AEE-11E0-4B33-95D2-3499C7891FC3}" destId="{CCE0C993-443C-4A29-8233-5E143D0B2541}" srcOrd="1" destOrd="0" presId="urn:microsoft.com/office/officeart/2005/8/layout/list1"/>
    <dgm:cxn modelId="{1BA887D7-305B-4B28-8BF7-C3A42F0091FD}" type="presOf" srcId="{57AA06C8-5049-4780-82BF-38DA3985E66B}" destId="{DE3992A1-6FCC-47DC-87C5-51F6D5D5E5F9}" srcOrd="1" destOrd="0" presId="urn:microsoft.com/office/officeart/2005/8/layout/list1"/>
    <dgm:cxn modelId="{5CDA70F1-93DB-4049-94CC-26D719987944}" type="presOf" srcId="{133E4AEE-11E0-4B33-95D2-3499C7891FC3}" destId="{667AC154-C406-4C6D-B1E2-6CF7FABF6CCE}" srcOrd="0" destOrd="0" presId="urn:microsoft.com/office/officeart/2005/8/layout/list1"/>
    <dgm:cxn modelId="{E64CE723-7773-429E-AF5F-E569B07AFF1E}" type="presParOf" srcId="{E3A79F37-3563-49E2-A32A-57328134F7AE}" destId="{B5D8A24E-6EA9-4E80-A59A-405A23D459A4}" srcOrd="0" destOrd="0" presId="urn:microsoft.com/office/officeart/2005/8/layout/list1"/>
    <dgm:cxn modelId="{B0E6C2D4-72D6-473B-AA39-799021427BD8}" type="presParOf" srcId="{B5D8A24E-6EA9-4E80-A59A-405A23D459A4}" destId="{3208EB4E-D8F8-4BC8-BF0E-80074F03D117}" srcOrd="0" destOrd="0" presId="urn:microsoft.com/office/officeart/2005/8/layout/list1"/>
    <dgm:cxn modelId="{D879A6D8-7DB4-4FF7-A28A-27F6086BB74B}" type="presParOf" srcId="{B5D8A24E-6EA9-4E80-A59A-405A23D459A4}" destId="{DE3992A1-6FCC-47DC-87C5-51F6D5D5E5F9}" srcOrd="1" destOrd="0" presId="urn:microsoft.com/office/officeart/2005/8/layout/list1"/>
    <dgm:cxn modelId="{3202CD37-2C85-447C-B763-9AEBC118CD72}" type="presParOf" srcId="{E3A79F37-3563-49E2-A32A-57328134F7AE}" destId="{E284B821-8B02-476D-9987-B97C3C57D08F}" srcOrd="1" destOrd="0" presId="urn:microsoft.com/office/officeart/2005/8/layout/list1"/>
    <dgm:cxn modelId="{FA141019-1BFA-4502-870C-171D07E08EAE}" type="presParOf" srcId="{E3A79F37-3563-49E2-A32A-57328134F7AE}" destId="{0F1E66A8-AA23-4B7C-B7F4-F56C770EDEA5}" srcOrd="2" destOrd="0" presId="urn:microsoft.com/office/officeart/2005/8/layout/list1"/>
    <dgm:cxn modelId="{2DECDCD2-FCAA-43DB-ACCA-1C582E1831A9}" type="presParOf" srcId="{E3A79F37-3563-49E2-A32A-57328134F7AE}" destId="{55F25C68-BCD7-4C7C-A377-5EA7DD07B3C9}" srcOrd="3" destOrd="0" presId="urn:microsoft.com/office/officeart/2005/8/layout/list1"/>
    <dgm:cxn modelId="{3C327E55-C240-401C-8928-596D08E375A6}" type="presParOf" srcId="{E3A79F37-3563-49E2-A32A-57328134F7AE}" destId="{9FED7DE7-B16A-432E-9329-4CF61925DF12}" srcOrd="4" destOrd="0" presId="urn:microsoft.com/office/officeart/2005/8/layout/list1"/>
    <dgm:cxn modelId="{1A0B6037-5AB3-4D63-BBD9-218DE020440E}" type="presParOf" srcId="{9FED7DE7-B16A-432E-9329-4CF61925DF12}" destId="{667AC154-C406-4C6D-B1E2-6CF7FABF6CCE}" srcOrd="0" destOrd="0" presId="urn:microsoft.com/office/officeart/2005/8/layout/list1"/>
    <dgm:cxn modelId="{9B0C8C71-3D51-49C4-A0A8-5D0D56FEF52A}" type="presParOf" srcId="{9FED7DE7-B16A-432E-9329-4CF61925DF12}" destId="{CCE0C993-443C-4A29-8233-5E143D0B2541}" srcOrd="1" destOrd="0" presId="urn:microsoft.com/office/officeart/2005/8/layout/list1"/>
    <dgm:cxn modelId="{B7E28670-CD51-4C82-9B9E-0CF286845EDA}" type="presParOf" srcId="{E3A79F37-3563-49E2-A32A-57328134F7AE}" destId="{E626B63F-9A86-4932-8CFA-C1761D902437}" srcOrd="5" destOrd="0" presId="urn:microsoft.com/office/officeart/2005/8/layout/list1"/>
    <dgm:cxn modelId="{4574212B-F0D7-434E-80B7-931699849398}" type="presParOf" srcId="{E3A79F37-3563-49E2-A32A-57328134F7AE}" destId="{5AB9E20B-FE56-413C-906F-FAB41C2CA802}" srcOrd="6" destOrd="0" presId="urn:microsoft.com/office/officeart/2005/8/layout/list1"/>
    <dgm:cxn modelId="{BA630672-0D48-4AC5-B19E-10CF7F5E2827}" type="presParOf" srcId="{E3A79F37-3563-49E2-A32A-57328134F7AE}" destId="{D1B2B974-B957-4469-BAA3-F386CD30208A}" srcOrd="7" destOrd="0" presId="urn:microsoft.com/office/officeart/2005/8/layout/list1"/>
    <dgm:cxn modelId="{9C008D8B-D01D-4C0F-880D-B9EBC3784242}" type="presParOf" srcId="{E3A79F37-3563-49E2-A32A-57328134F7AE}" destId="{D60CBD95-FFE5-4B28-B0FB-A371719BF568}" srcOrd="8" destOrd="0" presId="urn:microsoft.com/office/officeart/2005/8/layout/list1"/>
    <dgm:cxn modelId="{B3F86042-01D5-40B8-BBDC-74089B86AC87}" type="presParOf" srcId="{D60CBD95-FFE5-4B28-B0FB-A371719BF568}" destId="{88D00B34-7A06-4843-AEC9-D10E517EF574}" srcOrd="0" destOrd="0" presId="urn:microsoft.com/office/officeart/2005/8/layout/list1"/>
    <dgm:cxn modelId="{E0A5E0CB-21A7-44E3-A75C-9804F6398CE5}" type="presParOf" srcId="{D60CBD95-FFE5-4B28-B0FB-A371719BF568}" destId="{EF151A11-9A2A-41C3-8B7A-90683B4DE951}" srcOrd="1" destOrd="0" presId="urn:microsoft.com/office/officeart/2005/8/layout/list1"/>
    <dgm:cxn modelId="{E0A90C8A-517F-480B-8F62-47839B13147E}" type="presParOf" srcId="{E3A79F37-3563-49E2-A32A-57328134F7AE}" destId="{786E9628-648D-4477-B6C7-EA9ED37FFC03}" srcOrd="9" destOrd="0" presId="urn:microsoft.com/office/officeart/2005/8/layout/list1"/>
    <dgm:cxn modelId="{57D42B68-331E-4AC4-BBE9-325788EE0F5D}" type="presParOf" srcId="{E3A79F37-3563-49E2-A32A-57328134F7AE}" destId="{E6209BD9-461B-42A6-B219-27FEE944F80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698D5-177B-4AFE-B001-90EEB1CDAD20}">
      <dsp:nvSpPr>
        <dsp:cNvPr id="0" name=""/>
        <dsp:cNvSpPr/>
      </dsp:nvSpPr>
      <dsp:spPr>
        <a:xfrm>
          <a:off x="3080" y="51013"/>
          <a:ext cx="3753370" cy="1501348"/>
        </a:xfrm>
        <a:prstGeom prst="chevron">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We knew we wanted to take inspiration from the current events happening around the world. We wondered what we could do to help the millions of people stuck at home due to the pandemic</a:t>
          </a:r>
        </a:p>
      </dsp:txBody>
      <dsp:txXfrm>
        <a:off x="753754" y="51013"/>
        <a:ext cx="2252022" cy="1501348"/>
      </dsp:txXfrm>
    </dsp:sp>
    <dsp:sp modelId="{7209CFB2-9C5E-4A27-AE95-A1E76D8E7F93}">
      <dsp:nvSpPr>
        <dsp:cNvPr id="0" name=""/>
        <dsp:cNvSpPr/>
      </dsp:nvSpPr>
      <dsp:spPr>
        <a:xfrm>
          <a:off x="3381114" y="51013"/>
          <a:ext cx="3753370" cy="1501348"/>
        </a:xfrm>
        <a:prstGeom prst="chevron">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At first we wanted to create a case that would facilitate hygiene products that have become essential in our everyday lives. For example, masks</a:t>
          </a:r>
        </a:p>
      </dsp:txBody>
      <dsp:txXfrm>
        <a:off x="4131788" y="51013"/>
        <a:ext cx="2252022" cy="1501348"/>
      </dsp:txXfrm>
    </dsp:sp>
    <dsp:sp modelId="{97750849-E08B-48D2-8B81-7BE9217F3722}">
      <dsp:nvSpPr>
        <dsp:cNvPr id="0" name=""/>
        <dsp:cNvSpPr/>
      </dsp:nvSpPr>
      <dsp:spPr>
        <a:xfrm>
          <a:off x="6759148" y="51013"/>
          <a:ext cx="3753370" cy="1501348"/>
        </a:xfrm>
        <a:prstGeom prst="chevron">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We realised that due to the safety regulations of the pandemic, countless things have gone online</a:t>
          </a:r>
        </a:p>
      </dsp:txBody>
      <dsp:txXfrm>
        <a:off x="7509822" y="51013"/>
        <a:ext cx="2252022" cy="1501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0B7F3-EF63-4733-8522-1AC2B04361BD}">
      <dsp:nvSpPr>
        <dsp:cNvPr id="0" name=""/>
        <dsp:cNvSpPr/>
      </dsp:nvSpPr>
      <dsp:spPr>
        <a:xfrm>
          <a:off x="2381" y="706966"/>
          <a:ext cx="2901156" cy="1160462"/>
        </a:xfrm>
        <a:prstGeom prst="chevron">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As a result, people are now online more than ever and the use of technology has become prevalent in </a:t>
          </a:r>
          <a:r>
            <a:rPr lang="en-GB" sz="1200" kern="1200">
              <a:solidFill>
                <a:sysClr val="window" lastClr="FFFFFF"/>
              </a:solidFill>
              <a:latin typeface="Calibri" panose="020F0502020204030204"/>
              <a:ea typeface="+mn-ea"/>
              <a:cs typeface="+mn-cs"/>
            </a:rPr>
            <a:t>most houses. </a:t>
          </a:r>
          <a:endParaRPr lang="en-GB" sz="1200" kern="1200" dirty="0">
            <a:solidFill>
              <a:sysClr val="window" lastClr="FFFFFF"/>
            </a:solidFill>
            <a:latin typeface="Calibri" panose="020F0502020204030204"/>
            <a:ea typeface="+mn-ea"/>
            <a:cs typeface="+mn-cs"/>
          </a:endParaRPr>
        </a:p>
      </dsp:txBody>
      <dsp:txXfrm>
        <a:off x="582612" y="706966"/>
        <a:ext cx="1740694" cy="1160462"/>
      </dsp:txXfrm>
    </dsp:sp>
    <dsp:sp modelId="{14932D7B-A38A-43F0-8603-37A029672B92}">
      <dsp:nvSpPr>
        <dsp:cNvPr id="0" name=""/>
        <dsp:cNvSpPr/>
      </dsp:nvSpPr>
      <dsp:spPr>
        <a:xfrm>
          <a:off x="2613421" y="706966"/>
          <a:ext cx="2901156" cy="1160462"/>
        </a:xfrm>
        <a:prstGeom prst="chevron">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One thing people are doing now, more than ever, are making video calls; be it for work or for family</a:t>
          </a:r>
        </a:p>
      </dsp:txBody>
      <dsp:txXfrm>
        <a:off x="3193652" y="706966"/>
        <a:ext cx="1740694" cy="1160462"/>
      </dsp:txXfrm>
    </dsp:sp>
    <dsp:sp modelId="{754DFDF8-0B3E-4AF8-9640-CF98BB00D567}">
      <dsp:nvSpPr>
        <dsp:cNvPr id="0" name=""/>
        <dsp:cNvSpPr/>
      </dsp:nvSpPr>
      <dsp:spPr>
        <a:xfrm>
          <a:off x="5224462" y="706966"/>
          <a:ext cx="2901156" cy="1160462"/>
        </a:xfrm>
        <a:prstGeom prst="chevron">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So what would be better than creating a ‘Conferencing Case’? </a:t>
          </a:r>
        </a:p>
      </dsp:txBody>
      <dsp:txXfrm>
        <a:off x="5804693" y="706966"/>
        <a:ext cx="1740694" cy="1160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CA6B4-A557-48B3-983E-2E7183BD540D}">
      <dsp:nvSpPr>
        <dsp:cNvPr id="0" name=""/>
        <dsp:cNvSpPr/>
      </dsp:nvSpPr>
      <dsp:spPr>
        <a:xfrm>
          <a:off x="0" y="252627"/>
          <a:ext cx="3453847" cy="403200"/>
        </a:xfrm>
        <a:prstGeom prst="rect">
          <a:avLst/>
        </a:prstGeom>
        <a:solidFill>
          <a:sysClr val="window" lastClr="FFFFFF">
            <a:alpha val="90000"/>
          </a:sys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dsp:style>
    </dsp:sp>
    <dsp:sp modelId="{2CB5D795-2ED8-4BFD-A1B1-5DD63CC0FF45}">
      <dsp:nvSpPr>
        <dsp:cNvPr id="0" name=""/>
        <dsp:cNvSpPr/>
      </dsp:nvSpPr>
      <dsp:spPr>
        <a:xfrm>
          <a:off x="172692" y="16467"/>
          <a:ext cx="2417692" cy="472320"/>
        </a:xfrm>
        <a:prstGeom prst="roundRect">
          <a:avLst/>
        </a:prstGeom>
        <a:solidFill>
          <a:srgbClr val="E7E6E6">
            <a:lumMod val="2500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383" tIns="0" rIns="91383" bIns="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 lastClr="FFFFFF"/>
              </a:solidFill>
              <a:latin typeface="+mn-lt"/>
              <a:ea typeface="+mn-ea"/>
              <a:cs typeface="+mn-cs"/>
            </a:rPr>
            <a:t>Cool-white</a:t>
          </a:r>
        </a:p>
      </dsp:txBody>
      <dsp:txXfrm>
        <a:off x="195749" y="39524"/>
        <a:ext cx="2371578" cy="426206"/>
      </dsp:txXfrm>
    </dsp:sp>
    <dsp:sp modelId="{541257FB-824E-4A53-8D6F-A89E678F04D1}">
      <dsp:nvSpPr>
        <dsp:cNvPr id="0" name=""/>
        <dsp:cNvSpPr/>
      </dsp:nvSpPr>
      <dsp:spPr>
        <a:xfrm>
          <a:off x="0" y="978387"/>
          <a:ext cx="3453847" cy="403200"/>
        </a:xfrm>
        <a:prstGeom prst="rect">
          <a:avLst/>
        </a:prstGeom>
        <a:solidFill>
          <a:sysClr val="window" lastClr="FFFFFF">
            <a:alpha val="90000"/>
          </a:sys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dsp:style>
    </dsp:sp>
    <dsp:sp modelId="{AFB7A450-8C43-4501-A319-57B0A12CA797}">
      <dsp:nvSpPr>
        <dsp:cNvPr id="0" name=""/>
        <dsp:cNvSpPr/>
      </dsp:nvSpPr>
      <dsp:spPr>
        <a:xfrm>
          <a:off x="172692" y="742227"/>
          <a:ext cx="2417692" cy="472320"/>
        </a:xfrm>
        <a:prstGeom prst="roundRect">
          <a:avLst/>
        </a:prstGeom>
        <a:solidFill>
          <a:srgbClr val="E7E6E6">
            <a:lumMod val="2500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383" tIns="0" rIns="91383" bIns="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 lastClr="FFFFFF"/>
              </a:solidFill>
              <a:latin typeface="+mn-lt"/>
              <a:ea typeface="+mn-ea"/>
              <a:cs typeface="+mn-cs"/>
            </a:rPr>
            <a:t>Neutral </a:t>
          </a:r>
        </a:p>
      </dsp:txBody>
      <dsp:txXfrm>
        <a:off x="195749" y="765284"/>
        <a:ext cx="2371578" cy="426206"/>
      </dsp:txXfrm>
    </dsp:sp>
    <dsp:sp modelId="{860E3316-00FB-4096-BAED-47466871C953}">
      <dsp:nvSpPr>
        <dsp:cNvPr id="0" name=""/>
        <dsp:cNvSpPr/>
      </dsp:nvSpPr>
      <dsp:spPr>
        <a:xfrm>
          <a:off x="0" y="1704147"/>
          <a:ext cx="3453847" cy="403200"/>
        </a:xfrm>
        <a:prstGeom prst="rect">
          <a:avLst/>
        </a:prstGeom>
        <a:solidFill>
          <a:sysClr val="window" lastClr="FFFFFF">
            <a:alpha val="90000"/>
          </a:sys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dsp:style>
    </dsp:sp>
    <dsp:sp modelId="{19065A55-93A5-46D4-8156-850AFFB65FB9}">
      <dsp:nvSpPr>
        <dsp:cNvPr id="0" name=""/>
        <dsp:cNvSpPr/>
      </dsp:nvSpPr>
      <dsp:spPr>
        <a:xfrm>
          <a:off x="172692" y="1467987"/>
          <a:ext cx="2417692" cy="472320"/>
        </a:xfrm>
        <a:prstGeom prst="roundRect">
          <a:avLst/>
        </a:prstGeom>
        <a:solidFill>
          <a:srgbClr val="E7E6E6">
            <a:lumMod val="2500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383" tIns="0" rIns="91383" bIns="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 lastClr="FFFFFF"/>
              </a:solidFill>
              <a:latin typeface="+mn-lt"/>
              <a:ea typeface="+mn-ea"/>
              <a:cs typeface="+mn-cs"/>
            </a:rPr>
            <a:t>Warm-white </a:t>
          </a:r>
        </a:p>
      </dsp:txBody>
      <dsp:txXfrm>
        <a:off x="195749" y="1491044"/>
        <a:ext cx="2371578"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5D850-BEC8-4365-A48C-D4FE0CA50646}">
      <dsp:nvSpPr>
        <dsp:cNvPr id="0" name=""/>
        <dsp:cNvSpPr/>
      </dsp:nvSpPr>
      <dsp:spPr>
        <a:xfrm>
          <a:off x="0" y="293729"/>
          <a:ext cx="5301655" cy="4788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dsp:style>
    </dsp:sp>
    <dsp:sp modelId="{99B2E0A6-4A44-4391-A402-74966666C775}">
      <dsp:nvSpPr>
        <dsp:cNvPr id="0" name=""/>
        <dsp:cNvSpPr/>
      </dsp:nvSpPr>
      <dsp:spPr>
        <a:xfrm>
          <a:off x="265082" y="13289"/>
          <a:ext cx="3711158" cy="56088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73" tIns="0" rIns="140273" bIns="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 lastClr="FFFFFF"/>
              </a:solidFill>
              <a:latin typeface="+mn-lt"/>
              <a:ea typeface="+mn-ea"/>
              <a:cs typeface="+mn-cs"/>
            </a:rPr>
            <a:t>1.Press this button to change the colour of the LED lights</a:t>
          </a:r>
        </a:p>
      </dsp:txBody>
      <dsp:txXfrm>
        <a:off x="292462" y="40669"/>
        <a:ext cx="3656398" cy="506120"/>
      </dsp:txXfrm>
    </dsp:sp>
    <dsp:sp modelId="{4D6434DD-8EE6-4883-99CB-FD7D51262D62}">
      <dsp:nvSpPr>
        <dsp:cNvPr id="0" name=""/>
        <dsp:cNvSpPr/>
      </dsp:nvSpPr>
      <dsp:spPr>
        <a:xfrm>
          <a:off x="0" y="1155570"/>
          <a:ext cx="5301655" cy="4788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dsp:style>
    </dsp:sp>
    <dsp:sp modelId="{345EA1FE-3952-4860-A878-5428496D1BBC}">
      <dsp:nvSpPr>
        <dsp:cNvPr id="0" name=""/>
        <dsp:cNvSpPr/>
      </dsp:nvSpPr>
      <dsp:spPr>
        <a:xfrm>
          <a:off x="265082" y="875129"/>
          <a:ext cx="3711158" cy="56088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73" tIns="0" rIns="140273" bIns="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 lastClr="FFFFFF"/>
              </a:solidFill>
              <a:latin typeface="+mn-lt"/>
              <a:ea typeface="+mn-ea"/>
              <a:cs typeface="+mn-cs"/>
            </a:rPr>
            <a:t>Hold down this button for 5 seconds to turn the lights off</a:t>
          </a:r>
        </a:p>
      </dsp:txBody>
      <dsp:txXfrm>
        <a:off x="292462" y="902509"/>
        <a:ext cx="3656398"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9F8F8-8E57-4A27-A299-56964969B457}">
      <dsp:nvSpPr>
        <dsp:cNvPr id="0" name=""/>
        <dsp:cNvSpPr/>
      </dsp:nvSpPr>
      <dsp:spPr>
        <a:xfrm>
          <a:off x="0" y="201181"/>
          <a:ext cx="4899414" cy="3276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dsp:style>
    </dsp:sp>
    <dsp:sp modelId="{DB03CFF5-CE8D-4414-BBC6-B0C5FB65FB59}">
      <dsp:nvSpPr>
        <dsp:cNvPr id="0" name=""/>
        <dsp:cNvSpPr/>
      </dsp:nvSpPr>
      <dsp:spPr>
        <a:xfrm>
          <a:off x="244970" y="9301"/>
          <a:ext cx="3429590" cy="38376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630" tIns="0" rIns="129630" bIns="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 lastClr="FFFFFF"/>
              </a:solidFill>
              <a:latin typeface="+mn-lt"/>
              <a:ea typeface="+mn-ea"/>
              <a:cs typeface="+mn-cs"/>
            </a:rPr>
            <a:t>1. USB C charging port-for the lights</a:t>
          </a:r>
        </a:p>
      </dsp:txBody>
      <dsp:txXfrm>
        <a:off x="263704" y="28035"/>
        <a:ext cx="3392122" cy="346292"/>
      </dsp:txXfrm>
    </dsp:sp>
    <dsp:sp modelId="{9735CF45-91A5-41BF-88C6-B1A3A4A7D883}">
      <dsp:nvSpPr>
        <dsp:cNvPr id="0" name=""/>
        <dsp:cNvSpPr/>
      </dsp:nvSpPr>
      <dsp:spPr>
        <a:xfrm>
          <a:off x="0" y="790861"/>
          <a:ext cx="4899414" cy="327600"/>
        </a:xfrm>
        <a:prstGeom prst="rect">
          <a:avLst/>
        </a:prstGeom>
        <a:solidFill>
          <a:schemeClr val="lt1">
            <a:alpha val="90000"/>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F4EA6D6-1FDC-4C5E-BC58-CD74D2C90390}">
      <dsp:nvSpPr>
        <dsp:cNvPr id="0" name=""/>
        <dsp:cNvSpPr/>
      </dsp:nvSpPr>
      <dsp:spPr>
        <a:xfrm>
          <a:off x="244970" y="598981"/>
          <a:ext cx="3429590" cy="38376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630" tIns="0" rIns="129630" bIns="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 lastClr="FFFFFF"/>
              </a:solidFill>
              <a:latin typeface="+mn-lt"/>
              <a:ea typeface="+mn-ea"/>
              <a:cs typeface="+mn-cs"/>
            </a:rPr>
            <a:t>2. Headphone jack </a:t>
          </a:r>
        </a:p>
      </dsp:txBody>
      <dsp:txXfrm>
        <a:off x="263704" y="617715"/>
        <a:ext cx="3392122"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98614-AD77-4961-B9EE-A1C2135BD76F}">
      <dsp:nvSpPr>
        <dsp:cNvPr id="0" name=""/>
        <dsp:cNvSpPr/>
      </dsp:nvSpPr>
      <dsp:spPr>
        <a:xfrm>
          <a:off x="0" y="344514"/>
          <a:ext cx="3576896" cy="504000"/>
        </a:xfrm>
        <a:prstGeom prst="rect">
          <a:avLst/>
        </a:prstGeom>
        <a:no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dsp:style>
    </dsp:sp>
    <dsp:sp modelId="{5B3B1C1D-C253-490A-8502-3882D53038D3}">
      <dsp:nvSpPr>
        <dsp:cNvPr id="0" name=""/>
        <dsp:cNvSpPr/>
      </dsp:nvSpPr>
      <dsp:spPr>
        <a:xfrm>
          <a:off x="178844" y="49313"/>
          <a:ext cx="2503827" cy="59040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639" tIns="0" rIns="94639" bIns="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 lastClr="FFFFFF"/>
              </a:solidFill>
              <a:latin typeface="+mn-lt"/>
              <a:ea typeface="+mn-ea"/>
              <a:cs typeface="+mn-cs"/>
            </a:rPr>
            <a:t>1. To activate the camera hold down the button</a:t>
          </a:r>
        </a:p>
      </dsp:txBody>
      <dsp:txXfrm>
        <a:off x="207665" y="78134"/>
        <a:ext cx="2446185" cy="532758"/>
      </dsp:txXfrm>
    </dsp:sp>
    <dsp:sp modelId="{37AE7E47-1809-4C04-BEEE-6E0E425CC138}">
      <dsp:nvSpPr>
        <dsp:cNvPr id="0" name=""/>
        <dsp:cNvSpPr/>
      </dsp:nvSpPr>
      <dsp:spPr>
        <a:xfrm>
          <a:off x="0" y="1251714"/>
          <a:ext cx="3576896" cy="5040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dsp:style>
    </dsp:sp>
    <dsp:sp modelId="{93C808DB-4070-44A8-9BFA-9AFDABB265B6}">
      <dsp:nvSpPr>
        <dsp:cNvPr id="0" name=""/>
        <dsp:cNvSpPr/>
      </dsp:nvSpPr>
      <dsp:spPr>
        <a:xfrm>
          <a:off x="178844" y="956514"/>
          <a:ext cx="2503827" cy="59040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639" tIns="0" rIns="94639" bIns="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 lastClr="FFFFFF"/>
              </a:solidFill>
              <a:latin typeface="+mn-lt"/>
              <a:ea typeface="+mn-ea"/>
              <a:cs typeface="+mn-cs"/>
            </a:rPr>
            <a:t>2. This will activate the front facing camera</a:t>
          </a:r>
        </a:p>
      </dsp:txBody>
      <dsp:txXfrm>
        <a:off x="207665" y="985335"/>
        <a:ext cx="2446185" cy="532758"/>
      </dsp:txXfrm>
    </dsp:sp>
    <dsp:sp modelId="{AC57AF8E-E0A6-4851-AC0E-FA238F059483}">
      <dsp:nvSpPr>
        <dsp:cNvPr id="0" name=""/>
        <dsp:cNvSpPr/>
      </dsp:nvSpPr>
      <dsp:spPr>
        <a:xfrm>
          <a:off x="0" y="2158914"/>
          <a:ext cx="3576896" cy="5040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dsp:style>
    </dsp:sp>
    <dsp:sp modelId="{C14412F7-2F03-4BB1-8474-12E19EC71464}">
      <dsp:nvSpPr>
        <dsp:cNvPr id="0" name=""/>
        <dsp:cNvSpPr/>
      </dsp:nvSpPr>
      <dsp:spPr>
        <a:xfrm>
          <a:off x="178844" y="1863714"/>
          <a:ext cx="2503827" cy="59040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639" tIns="0" rIns="94639" bIns="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 lastClr="FFFFFF"/>
              </a:solidFill>
              <a:latin typeface="+mn-lt"/>
              <a:ea typeface="+mn-ea"/>
              <a:cs typeface="+mn-cs"/>
            </a:rPr>
            <a:t>3. For the back-facing camera; manually twist it around</a:t>
          </a:r>
        </a:p>
      </dsp:txBody>
      <dsp:txXfrm>
        <a:off x="207665" y="1892535"/>
        <a:ext cx="2446185"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E66A8-AA23-4B7C-B7F4-F56C770EDEA5}">
      <dsp:nvSpPr>
        <dsp:cNvPr id="0" name=""/>
        <dsp:cNvSpPr/>
      </dsp:nvSpPr>
      <dsp:spPr>
        <a:xfrm>
          <a:off x="0" y="725690"/>
          <a:ext cx="5188949" cy="3780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dsp:style>
    </dsp:sp>
    <dsp:sp modelId="{DE3992A1-6FCC-47DC-87C5-51F6D5D5E5F9}">
      <dsp:nvSpPr>
        <dsp:cNvPr id="0" name=""/>
        <dsp:cNvSpPr/>
      </dsp:nvSpPr>
      <dsp:spPr>
        <a:xfrm>
          <a:off x="259194" y="74526"/>
          <a:ext cx="3876667" cy="872563"/>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291" tIns="0" rIns="137291" bIns="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 lastClr="FFFFFF"/>
              </a:solidFill>
              <a:latin typeface="Rockwell" panose="02060603020205020403" pitchFamily="18" charset="0"/>
              <a:ea typeface="+mn-ea"/>
              <a:cs typeface="+mn-cs"/>
            </a:rPr>
            <a:t>1. Amplified sound </a:t>
          </a:r>
        </a:p>
      </dsp:txBody>
      <dsp:txXfrm>
        <a:off x="301789" y="117121"/>
        <a:ext cx="3791477" cy="787373"/>
      </dsp:txXfrm>
    </dsp:sp>
    <dsp:sp modelId="{5AB9E20B-FE56-413C-906F-FAB41C2CA802}">
      <dsp:nvSpPr>
        <dsp:cNvPr id="0" name=""/>
        <dsp:cNvSpPr/>
      </dsp:nvSpPr>
      <dsp:spPr>
        <a:xfrm>
          <a:off x="0" y="1835854"/>
          <a:ext cx="5188949" cy="3780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dsp:style>
    </dsp:sp>
    <dsp:sp modelId="{CCE0C993-443C-4A29-8233-5E143D0B2541}">
      <dsp:nvSpPr>
        <dsp:cNvPr id="0" name=""/>
        <dsp:cNvSpPr/>
      </dsp:nvSpPr>
      <dsp:spPr>
        <a:xfrm>
          <a:off x="259194" y="1184690"/>
          <a:ext cx="3876667" cy="872563"/>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291" tIns="0" rIns="137291" bIns="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 lastClr="FFFFFF"/>
              </a:solidFill>
              <a:latin typeface="Rockwell" panose="02060603020205020403" pitchFamily="18" charset="0"/>
              <a:ea typeface="+mn-ea"/>
              <a:cs typeface="+mn-cs"/>
            </a:rPr>
            <a:t>2. Takes the sound from it’s original output and amplifies it out the side of the case </a:t>
          </a:r>
        </a:p>
      </dsp:txBody>
      <dsp:txXfrm>
        <a:off x="301789" y="1227285"/>
        <a:ext cx="3791477" cy="787373"/>
      </dsp:txXfrm>
    </dsp:sp>
    <dsp:sp modelId="{E6209BD9-461B-42A6-B219-27FEE944F808}">
      <dsp:nvSpPr>
        <dsp:cNvPr id="0" name=""/>
        <dsp:cNvSpPr/>
      </dsp:nvSpPr>
      <dsp:spPr>
        <a:xfrm>
          <a:off x="0" y="2946018"/>
          <a:ext cx="5188949" cy="378000"/>
        </a:xfrm>
        <a:prstGeom prst="rect">
          <a:avLst/>
        </a:prstGeom>
        <a:solidFill>
          <a:sysClr val="window" lastClr="FFFFFF">
            <a:alpha val="90000"/>
            <a:hueOff val="0"/>
            <a:satOff val="0"/>
            <a:lumOff val="0"/>
            <a:alphaOff val="0"/>
          </a:sys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dsp:style>
    </dsp:sp>
    <dsp:sp modelId="{EF151A11-9A2A-41C3-8B7A-90683B4DE951}">
      <dsp:nvSpPr>
        <dsp:cNvPr id="0" name=""/>
        <dsp:cNvSpPr/>
      </dsp:nvSpPr>
      <dsp:spPr>
        <a:xfrm>
          <a:off x="259194" y="2294854"/>
          <a:ext cx="3876667" cy="872563"/>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291" tIns="0" rIns="137291" bIns="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 lastClr="FFFFFF"/>
              </a:solidFill>
              <a:latin typeface="Rockwell" panose="02060603020205020403" pitchFamily="18" charset="0"/>
              <a:ea typeface="+mn-ea"/>
              <a:cs typeface="+mn-cs"/>
            </a:rPr>
            <a:t>Case without the phone</a:t>
          </a:r>
        </a:p>
      </dsp:txBody>
      <dsp:txXfrm>
        <a:off x="301789" y="2337449"/>
        <a:ext cx="3791477" cy="7873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4/30/2021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4/30/2021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4/30/2021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4/30/2021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D4426-CD33-4BC1-A732-738594FC2D9D}"/>
              </a:ext>
            </a:extLst>
          </p:cNvPr>
          <p:cNvSpPr>
            <a:spLocks noGrp="1"/>
          </p:cNvSpPr>
          <p:nvPr>
            <p:ph type="ctrTitle"/>
          </p:nvPr>
        </p:nvSpPr>
        <p:spPr/>
        <p:txBody>
          <a:bodyPr/>
          <a:lstStyle/>
          <a:p>
            <a:r>
              <a:rPr lang="en-GB" dirty="0"/>
              <a:t>The Conferencing Case</a:t>
            </a:r>
          </a:p>
        </p:txBody>
      </p:sp>
      <p:sp>
        <p:nvSpPr>
          <p:cNvPr id="3" name="Subtitle 2">
            <a:extLst>
              <a:ext uri="{FF2B5EF4-FFF2-40B4-BE49-F238E27FC236}">
                <a16:creationId xmlns:a16="http://schemas.microsoft.com/office/drawing/2014/main" id="{C9E11617-9626-4BEE-8C0C-221C6A35C707}"/>
              </a:ext>
            </a:extLst>
          </p:cNvPr>
          <p:cNvSpPr>
            <a:spLocks noGrp="1"/>
          </p:cNvSpPr>
          <p:nvPr>
            <p:ph type="subTitle" idx="1"/>
          </p:nvPr>
        </p:nvSpPr>
        <p:spPr/>
        <p:txBody>
          <a:bodyPr/>
          <a:lstStyle/>
          <a:p>
            <a:r>
              <a:rPr lang="en-GB" dirty="0"/>
              <a:t>By: </a:t>
            </a:r>
            <a:r>
              <a:rPr lang="en-GB" dirty="0" err="1"/>
              <a:t>Amrah</a:t>
            </a:r>
            <a:r>
              <a:rPr lang="en-GB" dirty="0"/>
              <a:t> </a:t>
            </a:r>
            <a:r>
              <a:rPr lang="en-GB" dirty="0" err="1"/>
              <a:t>Usmanmia</a:t>
            </a:r>
            <a:r>
              <a:rPr lang="en-GB" dirty="0"/>
              <a:t>, Maryam Mohammed, Aminah Khan</a:t>
            </a:r>
          </a:p>
        </p:txBody>
      </p:sp>
    </p:spTree>
    <p:extLst>
      <p:ext uri="{BB962C8B-B14F-4D97-AF65-F5344CB8AC3E}">
        <p14:creationId xmlns:p14="http://schemas.microsoft.com/office/powerpoint/2010/main" val="319325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6ACB-AF02-4764-9735-BBFF8C1EB829}"/>
              </a:ext>
            </a:extLst>
          </p:cNvPr>
          <p:cNvSpPr>
            <a:spLocks noGrp="1"/>
          </p:cNvSpPr>
          <p:nvPr>
            <p:ph type="title"/>
          </p:nvPr>
        </p:nvSpPr>
        <p:spPr/>
        <p:txBody>
          <a:bodyPr/>
          <a:lstStyle/>
          <a:p>
            <a:r>
              <a:rPr lang="en-GB" dirty="0"/>
              <a:t>Retractable tripod</a:t>
            </a:r>
          </a:p>
        </p:txBody>
      </p:sp>
      <p:sp>
        <p:nvSpPr>
          <p:cNvPr id="3" name="Content Placeholder 2">
            <a:extLst>
              <a:ext uri="{FF2B5EF4-FFF2-40B4-BE49-F238E27FC236}">
                <a16:creationId xmlns:a16="http://schemas.microsoft.com/office/drawing/2014/main" id="{F976EA87-9142-4914-BE97-93DF820E01F4}"/>
              </a:ext>
            </a:extLst>
          </p:cNvPr>
          <p:cNvSpPr>
            <a:spLocks noGrp="1"/>
          </p:cNvSpPr>
          <p:nvPr>
            <p:ph idx="1"/>
          </p:nvPr>
        </p:nvSpPr>
        <p:spPr/>
        <p:txBody>
          <a:bodyPr/>
          <a:lstStyle/>
          <a:p>
            <a:endParaRPr lang="en-GB" dirty="0"/>
          </a:p>
        </p:txBody>
      </p:sp>
      <p:grpSp>
        <p:nvGrpSpPr>
          <p:cNvPr id="97" name="Group 96">
            <a:extLst>
              <a:ext uri="{FF2B5EF4-FFF2-40B4-BE49-F238E27FC236}">
                <a16:creationId xmlns:a16="http://schemas.microsoft.com/office/drawing/2014/main" id="{707B8A64-D4DF-4AEF-9B95-7DE499F837CC}"/>
              </a:ext>
            </a:extLst>
          </p:cNvPr>
          <p:cNvGrpSpPr/>
          <p:nvPr/>
        </p:nvGrpSpPr>
        <p:grpSpPr>
          <a:xfrm rot="5400000">
            <a:off x="88756" y="2937155"/>
            <a:ext cx="4252158" cy="2102315"/>
            <a:chOff x="4476106" y="3634028"/>
            <a:chExt cx="5760000" cy="2520000"/>
          </a:xfrm>
        </p:grpSpPr>
        <p:sp>
          <p:nvSpPr>
            <p:cNvPr id="161" name="Rectangle: Rounded Corners 160">
              <a:extLst>
                <a:ext uri="{FF2B5EF4-FFF2-40B4-BE49-F238E27FC236}">
                  <a16:creationId xmlns:a16="http://schemas.microsoft.com/office/drawing/2014/main" id="{7F045CAA-46B3-451D-9F5A-10D0F048B123}"/>
                </a:ext>
              </a:extLst>
            </p:cNvPr>
            <p:cNvSpPr/>
            <p:nvPr/>
          </p:nvSpPr>
          <p:spPr>
            <a:xfrm>
              <a:off x="4476106" y="3634028"/>
              <a:ext cx="5760000" cy="2520000"/>
            </a:xfrm>
            <a:prstGeom prst="round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2" name="Rectangle: Rounded Corners 161">
              <a:extLst>
                <a:ext uri="{FF2B5EF4-FFF2-40B4-BE49-F238E27FC236}">
                  <a16:creationId xmlns:a16="http://schemas.microsoft.com/office/drawing/2014/main" id="{8D133335-15E5-4DC9-A8B9-93E6E2C71E39}"/>
                </a:ext>
              </a:extLst>
            </p:cNvPr>
            <p:cNvSpPr/>
            <p:nvPr/>
          </p:nvSpPr>
          <p:spPr>
            <a:xfrm>
              <a:off x="4642812" y="3767467"/>
              <a:ext cx="5238346" cy="2188483"/>
            </a:xfrm>
            <a:prstGeom prst="roundRect">
              <a:avLst>
                <a:gd name="adj" fmla="val 10676"/>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Flowchart: Connector 163">
              <a:extLst>
                <a:ext uri="{FF2B5EF4-FFF2-40B4-BE49-F238E27FC236}">
                  <a16:creationId xmlns:a16="http://schemas.microsoft.com/office/drawing/2014/main" id="{8ECC5069-A485-4CE0-8126-B042DAC4BA67}"/>
                </a:ext>
              </a:extLst>
            </p:cNvPr>
            <p:cNvSpPr/>
            <p:nvPr/>
          </p:nvSpPr>
          <p:spPr>
            <a:xfrm>
              <a:off x="562226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5" name="Flowchart: Connector 164">
              <a:extLst>
                <a:ext uri="{FF2B5EF4-FFF2-40B4-BE49-F238E27FC236}">
                  <a16:creationId xmlns:a16="http://schemas.microsoft.com/office/drawing/2014/main" id="{850B631D-D849-4E90-95E8-D83509469104}"/>
                </a:ext>
              </a:extLst>
            </p:cNvPr>
            <p:cNvSpPr/>
            <p:nvPr/>
          </p:nvSpPr>
          <p:spPr>
            <a:xfrm>
              <a:off x="5368075"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6" name="Flowchart: Connector 165">
              <a:extLst>
                <a:ext uri="{FF2B5EF4-FFF2-40B4-BE49-F238E27FC236}">
                  <a16:creationId xmlns:a16="http://schemas.microsoft.com/office/drawing/2014/main" id="{FA1030C5-0F38-4EA0-84D2-544CA19E7D2B}"/>
                </a:ext>
              </a:extLst>
            </p:cNvPr>
            <p:cNvSpPr/>
            <p:nvPr/>
          </p:nvSpPr>
          <p:spPr>
            <a:xfrm>
              <a:off x="5113888"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7" name="Flowchart: Connector 166">
              <a:extLst>
                <a:ext uri="{FF2B5EF4-FFF2-40B4-BE49-F238E27FC236}">
                  <a16:creationId xmlns:a16="http://schemas.microsoft.com/office/drawing/2014/main" id="{7AD0592D-9E57-4FA3-B952-0B791DA67F4D}"/>
                </a:ext>
              </a:extLst>
            </p:cNvPr>
            <p:cNvSpPr/>
            <p:nvPr/>
          </p:nvSpPr>
          <p:spPr>
            <a:xfrm>
              <a:off x="4859701"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8" name="Flowchart: Connector 167">
              <a:extLst>
                <a:ext uri="{FF2B5EF4-FFF2-40B4-BE49-F238E27FC236}">
                  <a16:creationId xmlns:a16="http://schemas.microsoft.com/office/drawing/2014/main" id="{40F9D380-B77B-484A-9D63-E7B64ABFE0A3}"/>
                </a:ext>
              </a:extLst>
            </p:cNvPr>
            <p:cNvSpPr/>
            <p:nvPr/>
          </p:nvSpPr>
          <p:spPr>
            <a:xfrm>
              <a:off x="6639010"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9" name="Flowchart: Connector 168">
              <a:extLst>
                <a:ext uri="{FF2B5EF4-FFF2-40B4-BE49-F238E27FC236}">
                  <a16:creationId xmlns:a16="http://schemas.microsoft.com/office/drawing/2014/main" id="{BE36D8DF-A394-4FA4-81E4-12B2558C9750}"/>
                </a:ext>
              </a:extLst>
            </p:cNvPr>
            <p:cNvSpPr/>
            <p:nvPr/>
          </p:nvSpPr>
          <p:spPr>
            <a:xfrm>
              <a:off x="5876449"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0" name="Flowchart: Connector 169">
              <a:extLst>
                <a:ext uri="{FF2B5EF4-FFF2-40B4-BE49-F238E27FC236}">
                  <a16:creationId xmlns:a16="http://schemas.microsoft.com/office/drawing/2014/main" id="{035B0F5E-A1E7-4DC9-B932-EF03D1357B52}"/>
                </a:ext>
              </a:extLst>
            </p:cNvPr>
            <p:cNvSpPr/>
            <p:nvPr/>
          </p:nvSpPr>
          <p:spPr>
            <a:xfrm>
              <a:off x="6130636"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1" name="Flowchart: Connector 170">
              <a:extLst>
                <a:ext uri="{FF2B5EF4-FFF2-40B4-BE49-F238E27FC236}">
                  <a16:creationId xmlns:a16="http://schemas.microsoft.com/office/drawing/2014/main" id="{898077B4-ACB6-4286-BD67-88176BD06C22}"/>
                </a:ext>
              </a:extLst>
            </p:cNvPr>
            <p:cNvSpPr/>
            <p:nvPr/>
          </p:nvSpPr>
          <p:spPr>
            <a:xfrm>
              <a:off x="6384823"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2" name="Flowchart: Connector 171">
              <a:extLst>
                <a:ext uri="{FF2B5EF4-FFF2-40B4-BE49-F238E27FC236}">
                  <a16:creationId xmlns:a16="http://schemas.microsoft.com/office/drawing/2014/main" id="{CECE71DF-2260-42F8-88AB-95D8D6F0EBF9}"/>
                </a:ext>
              </a:extLst>
            </p:cNvPr>
            <p:cNvSpPr/>
            <p:nvPr/>
          </p:nvSpPr>
          <p:spPr>
            <a:xfrm>
              <a:off x="7655758"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3" name="Flowchart: Connector 172">
              <a:extLst>
                <a:ext uri="{FF2B5EF4-FFF2-40B4-BE49-F238E27FC236}">
                  <a16:creationId xmlns:a16="http://schemas.microsoft.com/office/drawing/2014/main" id="{5460C35D-E7D4-4850-AF8E-3C636AA32408}"/>
                </a:ext>
              </a:extLst>
            </p:cNvPr>
            <p:cNvSpPr/>
            <p:nvPr/>
          </p:nvSpPr>
          <p:spPr>
            <a:xfrm>
              <a:off x="7401571"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4" name="Flowchart: Connector 173">
              <a:extLst>
                <a:ext uri="{FF2B5EF4-FFF2-40B4-BE49-F238E27FC236}">
                  <a16:creationId xmlns:a16="http://schemas.microsoft.com/office/drawing/2014/main" id="{5C6EC9BA-AE23-4BE6-B95A-D6F37F6E566D}"/>
                </a:ext>
              </a:extLst>
            </p:cNvPr>
            <p:cNvSpPr/>
            <p:nvPr/>
          </p:nvSpPr>
          <p:spPr>
            <a:xfrm>
              <a:off x="7147384"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5" name="Flowchart: Connector 174">
              <a:extLst>
                <a:ext uri="{FF2B5EF4-FFF2-40B4-BE49-F238E27FC236}">
                  <a16:creationId xmlns:a16="http://schemas.microsoft.com/office/drawing/2014/main" id="{28320789-13E4-45A0-B2B7-E25F9CEFB9DE}"/>
                </a:ext>
              </a:extLst>
            </p:cNvPr>
            <p:cNvSpPr/>
            <p:nvPr/>
          </p:nvSpPr>
          <p:spPr>
            <a:xfrm>
              <a:off x="6893197"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6" name="Flowchart: Connector 175">
              <a:extLst>
                <a:ext uri="{FF2B5EF4-FFF2-40B4-BE49-F238E27FC236}">
                  <a16:creationId xmlns:a16="http://schemas.microsoft.com/office/drawing/2014/main" id="{A9120750-0360-41F9-8397-613A327E3561}"/>
                </a:ext>
              </a:extLst>
            </p:cNvPr>
            <p:cNvSpPr/>
            <p:nvPr/>
          </p:nvSpPr>
          <p:spPr>
            <a:xfrm>
              <a:off x="867251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7" name="Flowchart: Connector 176">
              <a:extLst>
                <a:ext uri="{FF2B5EF4-FFF2-40B4-BE49-F238E27FC236}">
                  <a16:creationId xmlns:a16="http://schemas.microsoft.com/office/drawing/2014/main" id="{DD481ED6-0D15-4F07-B0E4-E0E6D9F18340}"/>
                </a:ext>
              </a:extLst>
            </p:cNvPr>
            <p:cNvSpPr/>
            <p:nvPr/>
          </p:nvSpPr>
          <p:spPr>
            <a:xfrm>
              <a:off x="7909945"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8" name="Flowchart: Connector 177">
              <a:extLst>
                <a:ext uri="{FF2B5EF4-FFF2-40B4-BE49-F238E27FC236}">
                  <a16:creationId xmlns:a16="http://schemas.microsoft.com/office/drawing/2014/main" id="{9E8A4153-0A79-480E-93EA-45A80047F187}"/>
                </a:ext>
              </a:extLst>
            </p:cNvPr>
            <p:cNvSpPr/>
            <p:nvPr/>
          </p:nvSpPr>
          <p:spPr>
            <a:xfrm>
              <a:off x="816413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9" name="Flowchart: Connector 178">
              <a:extLst>
                <a:ext uri="{FF2B5EF4-FFF2-40B4-BE49-F238E27FC236}">
                  <a16:creationId xmlns:a16="http://schemas.microsoft.com/office/drawing/2014/main" id="{6B9A4563-4087-4086-8C15-F2D4F11CFF0E}"/>
                </a:ext>
              </a:extLst>
            </p:cNvPr>
            <p:cNvSpPr/>
            <p:nvPr/>
          </p:nvSpPr>
          <p:spPr>
            <a:xfrm>
              <a:off x="8418319"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1459779B-C175-4AFA-9A11-CA254D12677D}"/>
                </a:ext>
              </a:extLst>
            </p:cNvPr>
            <p:cNvSpPr/>
            <p:nvPr/>
          </p:nvSpPr>
          <p:spPr>
            <a:xfrm>
              <a:off x="4572103" y="5446404"/>
              <a:ext cx="63439" cy="298910"/>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1" name="Hexagon 180">
              <a:extLst>
                <a:ext uri="{FF2B5EF4-FFF2-40B4-BE49-F238E27FC236}">
                  <a16:creationId xmlns:a16="http://schemas.microsoft.com/office/drawing/2014/main" id="{B93D050A-6FBC-49C9-92AF-E25B96BD8D34}"/>
                </a:ext>
              </a:extLst>
            </p:cNvPr>
            <p:cNvSpPr/>
            <p:nvPr/>
          </p:nvSpPr>
          <p:spPr>
            <a:xfrm>
              <a:off x="9951434" y="5768393"/>
              <a:ext cx="183244" cy="171488"/>
            </a:xfrm>
            <a:prstGeom prst="hexagon">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2" name="Flowchart: Connector 181">
              <a:extLst>
                <a:ext uri="{FF2B5EF4-FFF2-40B4-BE49-F238E27FC236}">
                  <a16:creationId xmlns:a16="http://schemas.microsoft.com/office/drawing/2014/main" id="{5283E3AE-3BAA-4062-8AF8-70DEE036A0E9}"/>
                </a:ext>
              </a:extLst>
            </p:cNvPr>
            <p:cNvSpPr/>
            <p:nvPr/>
          </p:nvSpPr>
          <p:spPr>
            <a:xfrm>
              <a:off x="6632003" y="4343254"/>
              <a:ext cx="888521" cy="923027"/>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3" name="Flowchart: Connector 182">
              <a:extLst>
                <a:ext uri="{FF2B5EF4-FFF2-40B4-BE49-F238E27FC236}">
                  <a16:creationId xmlns:a16="http://schemas.microsoft.com/office/drawing/2014/main" id="{9B264625-884E-4BB9-8DC8-3717780A8DFC}"/>
                </a:ext>
              </a:extLst>
            </p:cNvPr>
            <p:cNvSpPr/>
            <p:nvPr/>
          </p:nvSpPr>
          <p:spPr>
            <a:xfrm>
              <a:off x="6666666" y="4388693"/>
              <a:ext cx="819193" cy="833219"/>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4" name="Rectangle 183">
              <a:extLst>
                <a:ext uri="{FF2B5EF4-FFF2-40B4-BE49-F238E27FC236}">
                  <a16:creationId xmlns:a16="http://schemas.microsoft.com/office/drawing/2014/main" id="{3C60EAB3-CE94-4C5D-9F04-85CAE97CD2DE}"/>
                </a:ext>
              </a:extLst>
            </p:cNvPr>
            <p:cNvSpPr/>
            <p:nvPr/>
          </p:nvSpPr>
          <p:spPr>
            <a:xfrm>
              <a:off x="6870325" y="3792367"/>
              <a:ext cx="874365" cy="2144033"/>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5" name="Rectangle 184">
              <a:extLst>
                <a:ext uri="{FF2B5EF4-FFF2-40B4-BE49-F238E27FC236}">
                  <a16:creationId xmlns:a16="http://schemas.microsoft.com/office/drawing/2014/main" id="{64365A88-B365-44B0-A0F4-D62B36A0609C}"/>
                </a:ext>
              </a:extLst>
            </p:cNvPr>
            <p:cNvSpPr/>
            <p:nvPr/>
          </p:nvSpPr>
          <p:spPr>
            <a:xfrm>
              <a:off x="7033640" y="4370967"/>
              <a:ext cx="2794924" cy="850945"/>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6" name="Rectangle 185">
              <a:extLst>
                <a:ext uri="{FF2B5EF4-FFF2-40B4-BE49-F238E27FC236}">
                  <a16:creationId xmlns:a16="http://schemas.microsoft.com/office/drawing/2014/main" id="{35F89144-A90C-4B0A-A2A7-FA73CB23FCCF}"/>
                </a:ext>
              </a:extLst>
            </p:cNvPr>
            <p:cNvSpPr/>
            <p:nvPr/>
          </p:nvSpPr>
          <p:spPr>
            <a:xfrm>
              <a:off x="7042412" y="4376435"/>
              <a:ext cx="2785096" cy="286824"/>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7" name="Rectangle 186">
              <a:extLst>
                <a:ext uri="{FF2B5EF4-FFF2-40B4-BE49-F238E27FC236}">
                  <a16:creationId xmlns:a16="http://schemas.microsoft.com/office/drawing/2014/main" id="{D0980007-2083-4D18-AC10-0FE4BEC89072}"/>
                </a:ext>
              </a:extLst>
            </p:cNvPr>
            <p:cNvSpPr/>
            <p:nvPr/>
          </p:nvSpPr>
          <p:spPr>
            <a:xfrm>
              <a:off x="7031683" y="4930477"/>
              <a:ext cx="2785096" cy="286824"/>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98" name="Group 97">
            <a:extLst>
              <a:ext uri="{FF2B5EF4-FFF2-40B4-BE49-F238E27FC236}">
                <a16:creationId xmlns:a16="http://schemas.microsoft.com/office/drawing/2014/main" id="{FC8E2892-66F2-43B1-8DEB-39BF8AA9F45C}"/>
              </a:ext>
            </a:extLst>
          </p:cNvPr>
          <p:cNvGrpSpPr/>
          <p:nvPr/>
        </p:nvGrpSpPr>
        <p:grpSpPr>
          <a:xfrm>
            <a:off x="4241958" y="1843142"/>
            <a:ext cx="3067792" cy="4290340"/>
            <a:chOff x="4161683" y="563061"/>
            <a:chExt cx="3743800" cy="5531658"/>
          </a:xfrm>
        </p:grpSpPr>
        <p:grpSp>
          <p:nvGrpSpPr>
            <p:cNvPr id="132" name="Group 131">
              <a:extLst>
                <a:ext uri="{FF2B5EF4-FFF2-40B4-BE49-F238E27FC236}">
                  <a16:creationId xmlns:a16="http://schemas.microsoft.com/office/drawing/2014/main" id="{4F25E5DA-ABAD-4013-9CF7-CFDA77FD4C71}"/>
                </a:ext>
              </a:extLst>
            </p:cNvPr>
            <p:cNvGrpSpPr/>
            <p:nvPr/>
          </p:nvGrpSpPr>
          <p:grpSpPr>
            <a:xfrm>
              <a:off x="4161683" y="563061"/>
              <a:ext cx="2489738" cy="5531658"/>
              <a:chOff x="4161683" y="563061"/>
              <a:chExt cx="2489738" cy="5531658"/>
            </a:xfrm>
          </p:grpSpPr>
          <p:sp>
            <p:nvSpPr>
              <p:cNvPr id="137" name="Rectangle: Rounded Corners 136">
                <a:extLst>
                  <a:ext uri="{FF2B5EF4-FFF2-40B4-BE49-F238E27FC236}">
                    <a16:creationId xmlns:a16="http://schemas.microsoft.com/office/drawing/2014/main" id="{FA4B4FDC-E644-4D26-B76F-78546F0C7795}"/>
                  </a:ext>
                </a:extLst>
              </p:cNvPr>
              <p:cNvSpPr/>
              <p:nvPr/>
            </p:nvSpPr>
            <p:spPr>
              <a:xfrm rot="5400000">
                <a:off x="2640723" y="2084021"/>
                <a:ext cx="5531658" cy="2489738"/>
              </a:xfrm>
              <a:prstGeom prst="round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8" name="Rectangle: Rounded Corners 137">
                <a:extLst>
                  <a:ext uri="{FF2B5EF4-FFF2-40B4-BE49-F238E27FC236}">
                    <a16:creationId xmlns:a16="http://schemas.microsoft.com/office/drawing/2014/main" id="{0ABA91A8-FE6F-43A1-BC1E-B3162942D0A7}"/>
                  </a:ext>
                </a:extLst>
              </p:cNvPr>
              <p:cNvSpPr/>
              <p:nvPr/>
            </p:nvSpPr>
            <p:spPr>
              <a:xfrm rot="5400000">
                <a:off x="2923141" y="2157399"/>
                <a:ext cx="5030684" cy="2162202"/>
              </a:xfrm>
              <a:prstGeom prst="roundRect">
                <a:avLst>
                  <a:gd name="adj" fmla="val 10676"/>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0" name="Flowchart: Connector 139">
                <a:extLst>
                  <a:ext uri="{FF2B5EF4-FFF2-40B4-BE49-F238E27FC236}">
                    <a16:creationId xmlns:a16="http://schemas.microsoft.com/office/drawing/2014/main" id="{7C1F5292-9CBC-4D94-9D22-18F70D9DF3F2}"/>
                  </a:ext>
                </a:extLst>
              </p:cNvPr>
              <p:cNvSpPr/>
              <p:nvPr/>
            </p:nvSpPr>
            <p:spPr>
              <a:xfrm rot="5400000">
                <a:off x="4188884" y="1656933"/>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1" name="Flowchart: Connector 140">
                <a:extLst>
                  <a:ext uri="{FF2B5EF4-FFF2-40B4-BE49-F238E27FC236}">
                    <a16:creationId xmlns:a16="http://schemas.microsoft.com/office/drawing/2014/main" id="{55030179-B161-4809-9C3A-E568B837A3B3}"/>
                  </a:ext>
                </a:extLst>
              </p:cNvPr>
              <p:cNvSpPr/>
              <p:nvPr/>
            </p:nvSpPr>
            <p:spPr>
              <a:xfrm rot="5400000">
                <a:off x="4188884" y="1412823"/>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2" name="Flowchart: Connector 141">
                <a:extLst>
                  <a:ext uri="{FF2B5EF4-FFF2-40B4-BE49-F238E27FC236}">
                    <a16:creationId xmlns:a16="http://schemas.microsoft.com/office/drawing/2014/main" id="{2B187FBE-2B26-4938-90B5-C2179705B7F1}"/>
                  </a:ext>
                </a:extLst>
              </p:cNvPr>
              <p:cNvSpPr/>
              <p:nvPr/>
            </p:nvSpPr>
            <p:spPr>
              <a:xfrm rot="5400000">
                <a:off x="4188884" y="1168713"/>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3" name="Flowchart: Connector 142">
                <a:extLst>
                  <a:ext uri="{FF2B5EF4-FFF2-40B4-BE49-F238E27FC236}">
                    <a16:creationId xmlns:a16="http://schemas.microsoft.com/office/drawing/2014/main" id="{4E84CE5A-5963-4ABD-9504-259C1937AAE2}"/>
                  </a:ext>
                </a:extLst>
              </p:cNvPr>
              <p:cNvSpPr/>
              <p:nvPr/>
            </p:nvSpPr>
            <p:spPr>
              <a:xfrm rot="5400000">
                <a:off x="4188884" y="924602"/>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 name="Flowchart: Connector 143">
                <a:extLst>
                  <a:ext uri="{FF2B5EF4-FFF2-40B4-BE49-F238E27FC236}">
                    <a16:creationId xmlns:a16="http://schemas.microsoft.com/office/drawing/2014/main" id="{130B228E-C1A2-47FC-88CC-3E588DB53E33}"/>
                  </a:ext>
                </a:extLst>
              </p:cNvPr>
              <p:cNvSpPr/>
              <p:nvPr/>
            </p:nvSpPr>
            <p:spPr>
              <a:xfrm rot="5400000">
                <a:off x="4188884" y="2633375"/>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5" name="Flowchart: Connector 144">
                <a:extLst>
                  <a:ext uri="{FF2B5EF4-FFF2-40B4-BE49-F238E27FC236}">
                    <a16:creationId xmlns:a16="http://schemas.microsoft.com/office/drawing/2014/main" id="{0D11F22E-C8CC-4278-ADF8-2E2A7BDC9C92}"/>
                  </a:ext>
                </a:extLst>
              </p:cNvPr>
              <p:cNvSpPr/>
              <p:nvPr/>
            </p:nvSpPr>
            <p:spPr>
              <a:xfrm rot="5400000">
                <a:off x="4188884" y="1901044"/>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6" name="Flowchart: Connector 145">
                <a:extLst>
                  <a:ext uri="{FF2B5EF4-FFF2-40B4-BE49-F238E27FC236}">
                    <a16:creationId xmlns:a16="http://schemas.microsoft.com/office/drawing/2014/main" id="{FD76A34B-4575-4C81-9867-1EAACFA66C16}"/>
                  </a:ext>
                </a:extLst>
              </p:cNvPr>
              <p:cNvSpPr/>
              <p:nvPr/>
            </p:nvSpPr>
            <p:spPr>
              <a:xfrm rot="5400000">
                <a:off x="4188884" y="2145154"/>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7" name="Flowchart: Connector 146">
                <a:extLst>
                  <a:ext uri="{FF2B5EF4-FFF2-40B4-BE49-F238E27FC236}">
                    <a16:creationId xmlns:a16="http://schemas.microsoft.com/office/drawing/2014/main" id="{77C65EC0-546A-4275-8CDB-C337FF1F1DED}"/>
                  </a:ext>
                </a:extLst>
              </p:cNvPr>
              <p:cNvSpPr/>
              <p:nvPr/>
            </p:nvSpPr>
            <p:spPr>
              <a:xfrm rot="5400000">
                <a:off x="4188884" y="2389265"/>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8" name="Flowchart: Connector 147">
                <a:extLst>
                  <a:ext uri="{FF2B5EF4-FFF2-40B4-BE49-F238E27FC236}">
                    <a16:creationId xmlns:a16="http://schemas.microsoft.com/office/drawing/2014/main" id="{A4B7AAE3-9B12-4FA8-912C-687BA90E7F46}"/>
                  </a:ext>
                </a:extLst>
              </p:cNvPr>
              <p:cNvSpPr/>
              <p:nvPr/>
            </p:nvSpPr>
            <p:spPr>
              <a:xfrm rot="5400000">
                <a:off x="4188884" y="3609816"/>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9" name="Flowchart: Connector 148">
                <a:extLst>
                  <a:ext uri="{FF2B5EF4-FFF2-40B4-BE49-F238E27FC236}">
                    <a16:creationId xmlns:a16="http://schemas.microsoft.com/office/drawing/2014/main" id="{17726B29-9231-4179-84A3-A712CADF1DD2}"/>
                  </a:ext>
                </a:extLst>
              </p:cNvPr>
              <p:cNvSpPr/>
              <p:nvPr/>
            </p:nvSpPr>
            <p:spPr>
              <a:xfrm rot="5400000">
                <a:off x="4188884" y="3365706"/>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0" name="Flowchart: Connector 149">
                <a:extLst>
                  <a:ext uri="{FF2B5EF4-FFF2-40B4-BE49-F238E27FC236}">
                    <a16:creationId xmlns:a16="http://schemas.microsoft.com/office/drawing/2014/main" id="{CF8E3663-3FD6-4AB0-B0EF-EBB76CDB0F14}"/>
                  </a:ext>
                </a:extLst>
              </p:cNvPr>
              <p:cNvSpPr/>
              <p:nvPr/>
            </p:nvSpPr>
            <p:spPr>
              <a:xfrm rot="5400000">
                <a:off x="4188884" y="3121596"/>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1" name="Flowchart: Connector 150">
                <a:extLst>
                  <a:ext uri="{FF2B5EF4-FFF2-40B4-BE49-F238E27FC236}">
                    <a16:creationId xmlns:a16="http://schemas.microsoft.com/office/drawing/2014/main" id="{2A42B81F-DDC2-4714-BCC4-370D8C83131D}"/>
                  </a:ext>
                </a:extLst>
              </p:cNvPr>
              <p:cNvSpPr/>
              <p:nvPr/>
            </p:nvSpPr>
            <p:spPr>
              <a:xfrm rot="5400000">
                <a:off x="4188884" y="2877485"/>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2" name="Flowchart: Connector 151">
                <a:extLst>
                  <a:ext uri="{FF2B5EF4-FFF2-40B4-BE49-F238E27FC236}">
                    <a16:creationId xmlns:a16="http://schemas.microsoft.com/office/drawing/2014/main" id="{53DE473F-1276-4D6A-9F7F-77AF1E1F5AAB}"/>
                  </a:ext>
                </a:extLst>
              </p:cNvPr>
              <p:cNvSpPr/>
              <p:nvPr/>
            </p:nvSpPr>
            <p:spPr>
              <a:xfrm rot="5400000">
                <a:off x="4188884" y="4586263"/>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3" name="Flowchart: Connector 152">
                <a:extLst>
                  <a:ext uri="{FF2B5EF4-FFF2-40B4-BE49-F238E27FC236}">
                    <a16:creationId xmlns:a16="http://schemas.microsoft.com/office/drawing/2014/main" id="{D8FB793F-FCC8-491E-A29A-954D3C30F63B}"/>
                  </a:ext>
                </a:extLst>
              </p:cNvPr>
              <p:cNvSpPr/>
              <p:nvPr/>
            </p:nvSpPr>
            <p:spPr>
              <a:xfrm rot="5400000">
                <a:off x="4188884" y="3853927"/>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4" name="Flowchart: Connector 153">
                <a:extLst>
                  <a:ext uri="{FF2B5EF4-FFF2-40B4-BE49-F238E27FC236}">
                    <a16:creationId xmlns:a16="http://schemas.microsoft.com/office/drawing/2014/main" id="{5DBDBD12-A5A6-4DDC-BA64-CC008B6592CF}"/>
                  </a:ext>
                </a:extLst>
              </p:cNvPr>
              <p:cNvSpPr/>
              <p:nvPr/>
            </p:nvSpPr>
            <p:spPr>
              <a:xfrm rot="5400000">
                <a:off x="4188884" y="4098037"/>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5" name="Flowchart: Connector 154">
                <a:extLst>
                  <a:ext uri="{FF2B5EF4-FFF2-40B4-BE49-F238E27FC236}">
                    <a16:creationId xmlns:a16="http://schemas.microsoft.com/office/drawing/2014/main" id="{8C3FAFE6-072E-41BE-8C8B-17F8044F6861}"/>
                  </a:ext>
                </a:extLst>
              </p:cNvPr>
              <p:cNvSpPr/>
              <p:nvPr/>
            </p:nvSpPr>
            <p:spPr>
              <a:xfrm rot="5400000">
                <a:off x="4188884" y="4342147"/>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2EE47814-69E1-4FD1-B82E-16F850D02560}"/>
                  </a:ext>
                </a:extLst>
              </p:cNvPr>
              <p:cNvSpPr/>
              <p:nvPr/>
            </p:nvSpPr>
            <p:spPr>
              <a:xfrm rot="5400000">
                <a:off x="4682687" y="538054"/>
                <a:ext cx="60924" cy="295320"/>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Hexagon 156">
                <a:extLst>
                  <a:ext uri="{FF2B5EF4-FFF2-40B4-BE49-F238E27FC236}">
                    <a16:creationId xmlns:a16="http://schemas.microsoft.com/office/drawing/2014/main" id="{6AA8599D-12AB-4D4A-ACA6-A9CD2EE2D0CE}"/>
                  </a:ext>
                </a:extLst>
              </p:cNvPr>
              <p:cNvSpPr/>
              <p:nvPr/>
            </p:nvSpPr>
            <p:spPr>
              <a:xfrm rot="5400000">
                <a:off x="4369983" y="5824608"/>
                <a:ext cx="175980" cy="169429"/>
              </a:xfrm>
              <a:prstGeom prst="hexagon">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8" name="Flowchart: Connector 157">
                <a:extLst>
                  <a:ext uri="{FF2B5EF4-FFF2-40B4-BE49-F238E27FC236}">
                    <a16:creationId xmlns:a16="http://schemas.microsoft.com/office/drawing/2014/main" id="{BBDC0A3C-3BBA-495E-AD1E-C8944D20114E}"/>
                  </a:ext>
                </a:extLst>
              </p:cNvPr>
              <p:cNvSpPr/>
              <p:nvPr/>
            </p:nvSpPr>
            <p:spPr>
              <a:xfrm rot="5400000">
                <a:off x="5068092" y="2604170"/>
                <a:ext cx="853298" cy="911943"/>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Flowchart: Connector 158">
                <a:extLst>
                  <a:ext uri="{FF2B5EF4-FFF2-40B4-BE49-F238E27FC236}">
                    <a16:creationId xmlns:a16="http://schemas.microsoft.com/office/drawing/2014/main" id="{AFFE0A7E-FC5D-4E80-8333-D2CD2F602853}"/>
                  </a:ext>
                </a:extLst>
              </p:cNvPr>
              <p:cNvSpPr/>
              <p:nvPr/>
            </p:nvSpPr>
            <p:spPr>
              <a:xfrm rot="5400000">
                <a:off x="5100853" y="2648534"/>
                <a:ext cx="786718" cy="823213"/>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0" name="Rectangle 159">
                <a:extLst>
                  <a:ext uri="{FF2B5EF4-FFF2-40B4-BE49-F238E27FC236}">
                    <a16:creationId xmlns:a16="http://schemas.microsoft.com/office/drawing/2014/main" id="{4C42A6AC-F812-401C-8871-63044E4973F8}"/>
                  </a:ext>
                </a:extLst>
              </p:cNvPr>
              <p:cNvSpPr/>
              <p:nvPr/>
            </p:nvSpPr>
            <p:spPr>
              <a:xfrm rot="5400000">
                <a:off x="5015989" y="2223075"/>
                <a:ext cx="839703" cy="2118286"/>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195757B6-CA37-4FE8-AF4A-6D58D557EFAA}"/>
                </a:ext>
              </a:extLst>
            </p:cNvPr>
            <p:cNvGrpSpPr/>
            <p:nvPr/>
          </p:nvGrpSpPr>
          <p:grpSpPr>
            <a:xfrm>
              <a:off x="5221357" y="2850215"/>
              <a:ext cx="2684126" cy="850492"/>
              <a:chOff x="7650804" y="3050374"/>
              <a:chExt cx="2684126" cy="850492"/>
            </a:xfrm>
          </p:grpSpPr>
          <p:sp>
            <p:nvSpPr>
              <p:cNvPr id="134" name="Rectangle 133">
                <a:extLst>
                  <a:ext uri="{FF2B5EF4-FFF2-40B4-BE49-F238E27FC236}">
                    <a16:creationId xmlns:a16="http://schemas.microsoft.com/office/drawing/2014/main" id="{2E229851-EC65-4B9D-8BDF-7EDF291F8719}"/>
                  </a:ext>
                </a:extLst>
              </p:cNvPr>
              <p:cNvSpPr/>
              <p:nvPr/>
            </p:nvSpPr>
            <p:spPr>
              <a:xfrm>
                <a:off x="7650804" y="3050374"/>
                <a:ext cx="2684126" cy="840726"/>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5" name="Rectangle 134">
                <a:extLst>
                  <a:ext uri="{FF2B5EF4-FFF2-40B4-BE49-F238E27FC236}">
                    <a16:creationId xmlns:a16="http://schemas.microsoft.com/office/drawing/2014/main" id="{C8B79D79-F2BA-4536-AA9D-4B4B5B49D01B}"/>
                  </a:ext>
                </a:extLst>
              </p:cNvPr>
              <p:cNvSpPr/>
              <p:nvPr/>
            </p:nvSpPr>
            <p:spPr>
              <a:xfrm>
                <a:off x="7660243" y="3060140"/>
                <a:ext cx="2674687" cy="283380"/>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6" name="Rectangle 135">
                <a:extLst>
                  <a:ext uri="{FF2B5EF4-FFF2-40B4-BE49-F238E27FC236}">
                    <a16:creationId xmlns:a16="http://schemas.microsoft.com/office/drawing/2014/main" id="{95AE917D-D4D5-48E5-BE34-58102A854645}"/>
                  </a:ext>
                </a:extLst>
              </p:cNvPr>
              <p:cNvSpPr/>
              <p:nvPr/>
            </p:nvSpPr>
            <p:spPr>
              <a:xfrm>
                <a:off x="7660243" y="3617486"/>
                <a:ext cx="2674687" cy="283380"/>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8" name="Group 187">
            <a:extLst>
              <a:ext uri="{FF2B5EF4-FFF2-40B4-BE49-F238E27FC236}">
                <a16:creationId xmlns:a16="http://schemas.microsoft.com/office/drawing/2014/main" id="{AF6D4785-B9D0-4621-BC70-A960AC3F988A}"/>
              </a:ext>
            </a:extLst>
          </p:cNvPr>
          <p:cNvGrpSpPr/>
          <p:nvPr/>
        </p:nvGrpSpPr>
        <p:grpSpPr>
          <a:xfrm>
            <a:off x="7492155" y="1914648"/>
            <a:ext cx="3195197" cy="4315778"/>
            <a:chOff x="7492155" y="1914648"/>
            <a:chExt cx="4290340" cy="5794996"/>
          </a:xfrm>
        </p:grpSpPr>
        <p:grpSp>
          <p:nvGrpSpPr>
            <p:cNvPr id="99" name="Group 98">
              <a:extLst>
                <a:ext uri="{FF2B5EF4-FFF2-40B4-BE49-F238E27FC236}">
                  <a16:creationId xmlns:a16="http://schemas.microsoft.com/office/drawing/2014/main" id="{6191283C-5775-422F-9E76-B3B79C4B7BC9}"/>
                </a:ext>
              </a:extLst>
            </p:cNvPr>
            <p:cNvGrpSpPr/>
            <p:nvPr/>
          </p:nvGrpSpPr>
          <p:grpSpPr>
            <a:xfrm rot="5400000">
              <a:off x="6826221" y="2580582"/>
              <a:ext cx="5622207" cy="4290340"/>
              <a:chOff x="4161684" y="563062"/>
              <a:chExt cx="6861099" cy="5531658"/>
            </a:xfrm>
          </p:grpSpPr>
          <p:grpSp>
            <p:nvGrpSpPr>
              <p:cNvPr id="103" name="Group 102">
                <a:extLst>
                  <a:ext uri="{FF2B5EF4-FFF2-40B4-BE49-F238E27FC236}">
                    <a16:creationId xmlns:a16="http://schemas.microsoft.com/office/drawing/2014/main" id="{C2EB2767-E6B3-449D-804D-95B31F1B160E}"/>
                  </a:ext>
                </a:extLst>
              </p:cNvPr>
              <p:cNvGrpSpPr/>
              <p:nvPr/>
            </p:nvGrpSpPr>
            <p:grpSpPr>
              <a:xfrm>
                <a:off x="4161684" y="563062"/>
                <a:ext cx="2489738" cy="5531658"/>
                <a:chOff x="4161684" y="563062"/>
                <a:chExt cx="2489738" cy="5531658"/>
              </a:xfrm>
            </p:grpSpPr>
            <p:sp>
              <p:nvSpPr>
                <p:cNvPr id="108" name="Rectangle: Rounded Corners 107">
                  <a:extLst>
                    <a:ext uri="{FF2B5EF4-FFF2-40B4-BE49-F238E27FC236}">
                      <a16:creationId xmlns:a16="http://schemas.microsoft.com/office/drawing/2014/main" id="{C6ADA816-0E49-42B2-8A0B-4A078840A13F}"/>
                    </a:ext>
                  </a:extLst>
                </p:cNvPr>
                <p:cNvSpPr/>
                <p:nvPr/>
              </p:nvSpPr>
              <p:spPr>
                <a:xfrm rot="5400000">
                  <a:off x="2640724" y="2084022"/>
                  <a:ext cx="5531658" cy="2489738"/>
                </a:xfrm>
                <a:prstGeom prst="round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9" name="Rectangle: Rounded Corners 108">
                  <a:extLst>
                    <a:ext uri="{FF2B5EF4-FFF2-40B4-BE49-F238E27FC236}">
                      <a16:creationId xmlns:a16="http://schemas.microsoft.com/office/drawing/2014/main" id="{00A929ED-6FA5-4CF6-866F-D1C37524AD68}"/>
                    </a:ext>
                  </a:extLst>
                </p:cNvPr>
                <p:cNvSpPr/>
                <p:nvPr/>
              </p:nvSpPr>
              <p:spPr>
                <a:xfrm rot="5400000">
                  <a:off x="2923141" y="2157399"/>
                  <a:ext cx="5030684" cy="2162202"/>
                </a:xfrm>
                <a:prstGeom prst="roundRect">
                  <a:avLst>
                    <a:gd name="adj" fmla="val 10676"/>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1" name="Flowchart: Connector 110">
                  <a:extLst>
                    <a:ext uri="{FF2B5EF4-FFF2-40B4-BE49-F238E27FC236}">
                      <a16:creationId xmlns:a16="http://schemas.microsoft.com/office/drawing/2014/main" id="{74380142-3892-4AC5-AA98-1807FD64968D}"/>
                    </a:ext>
                  </a:extLst>
                </p:cNvPr>
                <p:cNvSpPr/>
                <p:nvPr/>
              </p:nvSpPr>
              <p:spPr>
                <a:xfrm rot="5400000">
                  <a:off x="4188884" y="1656933"/>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Flowchart: Connector 111">
                  <a:extLst>
                    <a:ext uri="{FF2B5EF4-FFF2-40B4-BE49-F238E27FC236}">
                      <a16:creationId xmlns:a16="http://schemas.microsoft.com/office/drawing/2014/main" id="{CA03A720-8E73-46D2-A518-40534D6028E6}"/>
                    </a:ext>
                  </a:extLst>
                </p:cNvPr>
                <p:cNvSpPr/>
                <p:nvPr/>
              </p:nvSpPr>
              <p:spPr>
                <a:xfrm rot="5400000">
                  <a:off x="4188884" y="1412823"/>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Flowchart: Connector 112">
                  <a:extLst>
                    <a:ext uri="{FF2B5EF4-FFF2-40B4-BE49-F238E27FC236}">
                      <a16:creationId xmlns:a16="http://schemas.microsoft.com/office/drawing/2014/main" id="{56B7B919-EB99-4FB9-B470-6DC8BC78A341}"/>
                    </a:ext>
                  </a:extLst>
                </p:cNvPr>
                <p:cNvSpPr/>
                <p:nvPr/>
              </p:nvSpPr>
              <p:spPr>
                <a:xfrm rot="5400000">
                  <a:off x="4188884" y="1168713"/>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Flowchart: Connector 113">
                  <a:extLst>
                    <a:ext uri="{FF2B5EF4-FFF2-40B4-BE49-F238E27FC236}">
                      <a16:creationId xmlns:a16="http://schemas.microsoft.com/office/drawing/2014/main" id="{05C0ADA8-66D4-47BE-9EA6-14507C384C82}"/>
                    </a:ext>
                  </a:extLst>
                </p:cNvPr>
                <p:cNvSpPr/>
                <p:nvPr/>
              </p:nvSpPr>
              <p:spPr>
                <a:xfrm rot="5400000">
                  <a:off x="4188884" y="924602"/>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5" name="Flowchart: Connector 114">
                  <a:extLst>
                    <a:ext uri="{FF2B5EF4-FFF2-40B4-BE49-F238E27FC236}">
                      <a16:creationId xmlns:a16="http://schemas.microsoft.com/office/drawing/2014/main" id="{85210CA2-AE27-483E-8608-7E60C2736ED8}"/>
                    </a:ext>
                  </a:extLst>
                </p:cNvPr>
                <p:cNvSpPr/>
                <p:nvPr/>
              </p:nvSpPr>
              <p:spPr>
                <a:xfrm rot="5400000">
                  <a:off x="4188884" y="2633375"/>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6" name="Flowchart: Connector 115">
                  <a:extLst>
                    <a:ext uri="{FF2B5EF4-FFF2-40B4-BE49-F238E27FC236}">
                      <a16:creationId xmlns:a16="http://schemas.microsoft.com/office/drawing/2014/main" id="{8B9C71D3-B41E-4924-B366-9CB5C9576F0F}"/>
                    </a:ext>
                  </a:extLst>
                </p:cNvPr>
                <p:cNvSpPr/>
                <p:nvPr/>
              </p:nvSpPr>
              <p:spPr>
                <a:xfrm rot="5400000">
                  <a:off x="4188884" y="1901044"/>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Flowchart: Connector 116">
                  <a:extLst>
                    <a:ext uri="{FF2B5EF4-FFF2-40B4-BE49-F238E27FC236}">
                      <a16:creationId xmlns:a16="http://schemas.microsoft.com/office/drawing/2014/main" id="{D24DE3B8-E751-4CAC-AEA5-B8FD1E10281C}"/>
                    </a:ext>
                  </a:extLst>
                </p:cNvPr>
                <p:cNvSpPr/>
                <p:nvPr/>
              </p:nvSpPr>
              <p:spPr>
                <a:xfrm rot="5400000">
                  <a:off x="4188884" y="2145154"/>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Flowchart: Connector 117">
                  <a:extLst>
                    <a:ext uri="{FF2B5EF4-FFF2-40B4-BE49-F238E27FC236}">
                      <a16:creationId xmlns:a16="http://schemas.microsoft.com/office/drawing/2014/main" id="{A368782C-42AC-433B-9A26-17B81343629F}"/>
                    </a:ext>
                  </a:extLst>
                </p:cNvPr>
                <p:cNvSpPr/>
                <p:nvPr/>
              </p:nvSpPr>
              <p:spPr>
                <a:xfrm rot="5400000">
                  <a:off x="4188884" y="2389265"/>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Flowchart: Connector 118">
                  <a:extLst>
                    <a:ext uri="{FF2B5EF4-FFF2-40B4-BE49-F238E27FC236}">
                      <a16:creationId xmlns:a16="http://schemas.microsoft.com/office/drawing/2014/main" id="{21489B2E-72ED-4FBD-9ED4-42363BEE5AFB}"/>
                    </a:ext>
                  </a:extLst>
                </p:cNvPr>
                <p:cNvSpPr/>
                <p:nvPr/>
              </p:nvSpPr>
              <p:spPr>
                <a:xfrm rot="5400000">
                  <a:off x="4188884" y="3609816"/>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Flowchart: Connector 119">
                  <a:extLst>
                    <a:ext uri="{FF2B5EF4-FFF2-40B4-BE49-F238E27FC236}">
                      <a16:creationId xmlns:a16="http://schemas.microsoft.com/office/drawing/2014/main" id="{240050EB-BBFC-44A8-8E1A-BFFDC06803C1}"/>
                    </a:ext>
                  </a:extLst>
                </p:cNvPr>
                <p:cNvSpPr/>
                <p:nvPr/>
              </p:nvSpPr>
              <p:spPr>
                <a:xfrm rot="5400000">
                  <a:off x="4188884" y="3365706"/>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1" name="Flowchart: Connector 120">
                  <a:extLst>
                    <a:ext uri="{FF2B5EF4-FFF2-40B4-BE49-F238E27FC236}">
                      <a16:creationId xmlns:a16="http://schemas.microsoft.com/office/drawing/2014/main" id="{5CEDE659-B581-4964-AAE8-A132AFF4FF66}"/>
                    </a:ext>
                  </a:extLst>
                </p:cNvPr>
                <p:cNvSpPr/>
                <p:nvPr/>
              </p:nvSpPr>
              <p:spPr>
                <a:xfrm rot="5400000">
                  <a:off x="4188884" y="3121596"/>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2" name="Flowchart: Connector 121">
                  <a:extLst>
                    <a:ext uri="{FF2B5EF4-FFF2-40B4-BE49-F238E27FC236}">
                      <a16:creationId xmlns:a16="http://schemas.microsoft.com/office/drawing/2014/main" id="{9276656D-6E0B-4F6E-9AEE-31624067FA75}"/>
                    </a:ext>
                  </a:extLst>
                </p:cNvPr>
                <p:cNvSpPr/>
                <p:nvPr/>
              </p:nvSpPr>
              <p:spPr>
                <a:xfrm rot="5400000">
                  <a:off x="4188884" y="2877485"/>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Flowchart: Connector 122">
                  <a:extLst>
                    <a:ext uri="{FF2B5EF4-FFF2-40B4-BE49-F238E27FC236}">
                      <a16:creationId xmlns:a16="http://schemas.microsoft.com/office/drawing/2014/main" id="{8FEBF429-CEBC-4079-8405-2AFC12B690C7}"/>
                    </a:ext>
                  </a:extLst>
                </p:cNvPr>
                <p:cNvSpPr/>
                <p:nvPr/>
              </p:nvSpPr>
              <p:spPr>
                <a:xfrm rot="5400000">
                  <a:off x="4188884" y="4586263"/>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Flowchart: Connector 123">
                  <a:extLst>
                    <a:ext uri="{FF2B5EF4-FFF2-40B4-BE49-F238E27FC236}">
                      <a16:creationId xmlns:a16="http://schemas.microsoft.com/office/drawing/2014/main" id="{426E3AC1-C4A1-4558-8493-957548CCAF28}"/>
                    </a:ext>
                  </a:extLst>
                </p:cNvPr>
                <p:cNvSpPr/>
                <p:nvPr/>
              </p:nvSpPr>
              <p:spPr>
                <a:xfrm rot="5400000">
                  <a:off x="4188884" y="3853927"/>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Flowchart: Connector 124">
                  <a:extLst>
                    <a:ext uri="{FF2B5EF4-FFF2-40B4-BE49-F238E27FC236}">
                      <a16:creationId xmlns:a16="http://schemas.microsoft.com/office/drawing/2014/main" id="{E72837E5-625B-457D-92CE-E2596551B1CB}"/>
                    </a:ext>
                  </a:extLst>
                </p:cNvPr>
                <p:cNvSpPr/>
                <p:nvPr/>
              </p:nvSpPr>
              <p:spPr>
                <a:xfrm rot="5400000">
                  <a:off x="4188884" y="4098037"/>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6" name="Flowchart: Connector 125">
                  <a:extLst>
                    <a:ext uri="{FF2B5EF4-FFF2-40B4-BE49-F238E27FC236}">
                      <a16:creationId xmlns:a16="http://schemas.microsoft.com/office/drawing/2014/main" id="{84DD8865-C783-4EC6-A830-034911375458}"/>
                    </a:ext>
                  </a:extLst>
                </p:cNvPr>
                <p:cNvSpPr/>
                <p:nvPr/>
              </p:nvSpPr>
              <p:spPr>
                <a:xfrm rot="5400000">
                  <a:off x="4188884" y="4342147"/>
                  <a:ext cx="128140" cy="141834"/>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2614D69D-1159-4D0E-AF14-72FEC2769B50}"/>
                    </a:ext>
                  </a:extLst>
                </p:cNvPr>
                <p:cNvSpPr/>
                <p:nvPr/>
              </p:nvSpPr>
              <p:spPr>
                <a:xfrm rot="5400000">
                  <a:off x="4682687" y="538054"/>
                  <a:ext cx="60924" cy="295320"/>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8" name="Hexagon 127">
                  <a:extLst>
                    <a:ext uri="{FF2B5EF4-FFF2-40B4-BE49-F238E27FC236}">
                      <a16:creationId xmlns:a16="http://schemas.microsoft.com/office/drawing/2014/main" id="{DF47EF01-B81D-4E3D-9894-4A4C76D132A9}"/>
                    </a:ext>
                  </a:extLst>
                </p:cNvPr>
                <p:cNvSpPr/>
                <p:nvPr/>
              </p:nvSpPr>
              <p:spPr>
                <a:xfrm rot="5400000">
                  <a:off x="4369983" y="5824608"/>
                  <a:ext cx="175980" cy="169429"/>
                </a:xfrm>
                <a:prstGeom prst="hexagon">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Flowchart: Connector 128">
                  <a:extLst>
                    <a:ext uri="{FF2B5EF4-FFF2-40B4-BE49-F238E27FC236}">
                      <a16:creationId xmlns:a16="http://schemas.microsoft.com/office/drawing/2014/main" id="{B2AAC944-6D19-47B4-95BA-86296E320131}"/>
                    </a:ext>
                  </a:extLst>
                </p:cNvPr>
                <p:cNvSpPr/>
                <p:nvPr/>
              </p:nvSpPr>
              <p:spPr>
                <a:xfrm rot="5400000">
                  <a:off x="5068092" y="2604170"/>
                  <a:ext cx="853298" cy="911943"/>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Flowchart: Connector 129">
                  <a:extLst>
                    <a:ext uri="{FF2B5EF4-FFF2-40B4-BE49-F238E27FC236}">
                      <a16:creationId xmlns:a16="http://schemas.microsoft.com/office/drawing/2014/main" id="{449DB797-450F-4D67-BA2C-C7737DFC3A0A}"/>
                    </a:ext>
                  </a:extLst>
                </p:cNvPr>
                <p:cNvSpPr/>
                <p:nvPr/>
              </p:nvSpPr>
              <p:spPr>
                <a:xfrm rot="5400000">
                  <a:off x="5100853" y="2648534"/>
                  <a:ext cx="786718" cy="823213"/>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1" name="Rectangle 130">
                  <a:extLst>
                    <a:ext uri="{FF2B5EF4-FFF2-40B4-BE49-F238E27FC236}">
                      <a16:creationId xmlns:a16="http://schemas.microsoft.com/office/drawing/2014/main" id="{94FF84EE-F8FB-45FD-86B9-57C02385A49C}"/>
                    </a:ext>
                  </a:extLst>
                </p:cNvPr>
                <p:cNvSpPr/>
                <p:nvPr/>
              </p:nvSpPr>
              <p:spPr>
                <a:xfrm rot="5400000">
                  <a:off x="5015989" y="2223075"/>
                  <a:ext cx="839703" cy="2118286"/>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4" name="Group 103">
                <a:extLst>
                  <a:ext uri="{FF2B5EF4-FFF2-40B4-BE49-F238E27FC236}">
                    <a16:creationId xmlns:a16="http://schemas.microsoft.com/office/drawing/2014/main" id="{E1EB6020-E139-4272-A57C-70B49EABA663}"/>
                  </a:ext>
                </a:extLst>
              </p:cNvPr>
              <p:cNvGrpSpPr/>
              <p:nvPr/>
            </p:nvGrpSpPr>
            <p:grpSpPr>
              <a:xfrm>
                <a:off x="6174461" y="1771500"/>
                <a:ext cx="4848322" cy="4249385"/>
                <a:chOff x="8603908" y="1971659"/>
                <a:chExt cx="4848322" cy="4249385"/>
              </a:xfrm>
            </p:grpSpPr>
            <p:sp>
              <p:nvSpPr>
                <p:cNvPr id="105" name="Rectangle 104">
                  <a:extLst>
                    <a:ext uri="{FF2B5EF4-FFF2-40B4-BE49-F238E27FC236}">
                      <a16:creationId xmlns:a16="http://schemas.microsoft.com/office/drawing/2014/main" id="{40F1496D-6B79-417D-A8C7-3C5DBDC3B9C0}"/>
                    </a:ext>
                  </a:extLst>
                </p:cNvPr>
                <p:cNvSpPr/>
                <p:nvPr/>
              </p:nvSpPr>
              <p:spPr>
                <a:xfrm>
                  <a:off x="8603908" y="3062525"/>
                  <a:ext cx="2684126" cy="840726"/>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34616C7E-EDCC-4EED-A64A-2B4BCCBF0C2F}"/>
                    </a:ext>
                  </a:extLst>
                </p:cNvPr>
                <p:cNvSpPr/>
                <p:nvPr/>
              </p:nvSpPr>
              <p:spPr>
                <a:xfrm rot="8100000">
                  <a:off x="10777543" y="1971659"/>
                  <a:ext cx="2674687" cy="283380"/>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55BFA18B-28C3-4916-B0BE-29FC356639B0}"/>
                    </a:ext>
                  </a:extLst>
                </p:cNvPr>
                <p:cNvSpPr/>
                <p:nvPr/>
              </p:nvSpPr>
              <p:spPr>
                <a:xfrm rot="13500000">
                  <a:off x="10701957" y="4674005"/>
                  <a:ext cx="2825856" cy="268221"/>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100" name="Rectangle 99">
              <a:extLst>
                <a:ext uri="{FF2B5EF4-FFF2-40B4-BE49-F238E27FC236}">
                  <a16:creationId xmlns:a16="http://schemas.microsoft.com/office/drawing/2014/main" id="{BE60177F-2DB1-4C2C-9202-47C82A16DCCB}"/>
                </a:ext>
              </a:extLst>
            </p:cNvPr>
            <p:cNvSpPr/>
            <p:nvPr/>
          </p:nvSpPr>
          <p:spPr>
            <a:xfrm rot="16200000">
              <a:off x="8651385" y="6558767"/>
              <a:ext cx="2040171" cy="261584"/>
            </a:xfrm>
            <a:prstGeom prst="rect">
              <a:avLst/>
            </a:prstGeom>
            <a:solidFill>
              <a:sysClr val="window" lastClr="FFFFFF">
                <a:lumMod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01" name="TextBox 100">
            <a:extLst>
              <a:ext uri="{FF2B5EF4-FFF2-40B4-BE49-F238E27FC236}">
                <a16:creationId xmlns:a16="http://schemas.microsoft.com/office/drawing/2014/main" id="{477369FE-991E-4064-9374-EDDFF8CE4DF7}"/>
              </a:ext>
            </a:extLst>
          </p:cNvPr>
          <p:cNvSpPr txBox="1"/>
          <p:nvPr/>
        </p:nvSpPr>
        <p:spPr>
          <a:xfrm>
            <a:off x="959177" y="6321609"/>
            <a:ext cx="274115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j-lt"/>
              </a:rPr>
              <a:t>Retracted and folded away</a:t>
            </a:r>
          </a:p>
        </p:txBody>
      </p:sp>
      <p:sp>
        <p:nvSpPr>
          <p:cNvPr id="102" name="TextBox 101">
            <a:extLst>
              <a:ext uri="{FF2B5EF4-FFF2-40B4-BE49-F238E27FC236}">
                <a16:creationId xmlns:a16="http://schemas.microsoft.com/office/drawing/2014/main" id="{A17B5833-CF2B-449B-A93D-DBCB8C526FA2}"/>
              </a:ext>
            </a:extLst>
          </p:cNvPr>
          <p:cNvSpPr txBox="1"/>
          <p:nvPr/>
        </p:nvSpPr>
        <p:spPr>
          <a:xfrm>
            <a:off x="5598428" y="6363750"/>
            <a:ext cx="298132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j-lt"/>
              </a:rPr>
              <a:t>Extended and unfolded</a:t>
            </a:r>
          </a:p>
        </p:txBody>
      </p:sp>
      <p:sp>
        <p:nvSpPr>
          <p:cNvPr id="190" name="Rectangle 189">
            <a:extLst>
              <a:ext uri="{FF2B5EF4-FFF2-40B4-BE49-F238E27FC236}">
                <a16:creationId xmlns:a16="http://schemas.microsoft.com/office/drawing/2014/main" id="{9141A2E3-1B01-4275-A52B-946FE8729B59}"/>
              </a:ext>
            </a:extLst>
          </p:cNvPr>
          <p:cNvSpPr/>
          <p:nvPr/>
        </p:nvSpPr>
        <p:spPr>
          <a:xfrm>
            <a:off x="2731107" y="1825894"/>
            <a:ext cx="154021" cy="33656"/>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Rectangle 190">
            <a:extLst>
              <a:ext uri="{FF2B5EF4-FFF2-40B4-BE49-F238E27FC236}">
                <a16:creationId xmlns:a16="http://schemas.microsoft.com/office/drawing/2014/main" id="{6651D214-998A-43D4-930E-F6DADB8669E6}"/>
              </a:ext>
            </a:extLst>
          </p:cNvPr>
          <p:cNvSpPr/>
          <p:nvPr/>
        </p:nvSpPr>
        <p:spPr>
          <a:xfrm>
            <a:off x="5823124" y="1801677"/>
            <a:ext cx="154021" cy="33656"/>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2" name="Rectangle 191">
            <a:extLst>
              <a:ext uri="{FF2B5EF4-FFF2-40B4-BE49-F238E27FC236}">
                <a16:creationId xmlns:a16="http://schemas.microsoft.com/office/drawing/2014/main" id="{26E4BE3B-BA61-4EBD-9E9F-43A189350769}"/>
              </a:ext>
            </a:extLst>
          </p:cNvPr>
          <p:cNvSpPr/>
          <p:nvPr/>
        </p:nvSpPr>
        <p:spPr>
          <a:xfrm rot="5400000">
            <a:off x="10627191" y="3177452"/>
            <a:ext cx="154021" cy="33656"/>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6" name="Picture 2" descr="Solid State Grey OtterBox Symmetry Galaxy S10 Case Skin | iStyles">
            <a:extLst>
              <a:ext uri="{FF2B5EF4-FFF2-40B4-BE49-F238E27FC236}">
                <a16:creationId xmlns:a16="http://schemas.microsoft.com/office/drawing/2014/main" id="{4C183882-E1B7-4BDC-AAEB-97FEE390CF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90" t="15107" r="35537" b="73475"/>
          <a:stretch/>
        </p:blipFill>
        <p:spPr bwMode="auto">
          <a:xfrm rot="5400000">
            <a:off x="9666309" y="2460053"/>
            <a:ext cx="1096565" cy="419275"/>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Solid State Grey OtterBox Symmetry Galaxy S10 Case Skin | iStyles">
            <a:extLst>
              <a:ext uri="{FF2B5EF4-FFF2-40B4-BE49-F238E27FC236}">
                <a16:creationId xmlns:a16="http://schemas.microsoft.com/office/drawing/2014/main" id="{741A077A-8FA7-4973-8F5D-DDAF53946E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90" t="15107" r="35537" b="73475"/>
          <a:stretch/>
        </p:blipFill>
        <p:spPr bwMode="auto">
          <a:xfrm>
            <a:off x="1482140" y="2215994"/>
            <a:ext cx="1387602" cy="530555"/>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Solid State Grey OtterBox Symmetry Galaxy S10 Case Skin | iStyles">
            <a:extLst>
              <a:ext uri="{FF2B5EF4-FFF2-40B4-BE49-F238E27FC236}">
                <a16:creationId xmlns:a16="http://schemas.microsoft.com/office/drawing/2014/main" id="{ED4C9913-0409-4681-A5E8-5DA741F8C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90" t="15107" r="35537" b="73475"/>
          <a:stretch/>
        </p:blipFill>
        <p:spPr bwMode="auto">
          <a:xfrm>
            <a:off x="4554166" y="2227725"/>
            <a:ext cx="1422979" cy="54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640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A435-0189-46D3-82AD-7F9921F95FD4}"/>
              </a:ext>
            </a:extLst>
          </p:cNvPr>
          <p:cNvSpPr>
            <a:spLocks noGrp="1"/>
          </p:cNvSpPr>
          <p:nvPr>
            <p:ph type="title"/>
          </p:nvPr>
        </p:nvSpPr>
        <p:spPr/>
        <p:txBody>
          <a:bodyPr/>
          <a:lstStyle/>
          <a:p>
            <a:r>
              <a:rPr lang="en-GB" dirty="0"/>
              <a:t>Sound Amplification </a:t>
            </a:r>
          </a:p>
        </p:txBody>
      </p:sp>
      <p:grpSp>
        <p:nvGrpSpPr>
          <p:cNvPr id="110" name="Group 109">
            <a:extLst>
              <a:ext uri="{FF2B5EF4-FFF2-40B4-BE49-F238E27FC236}">
                <a16:creationId xmlns:a16="http://schemas.microsoft.com/office/drawing/2014/main" id="{92B13EEE-61D2-42D5-9F62-F07CC9981305}"/>
              </a:ext>
            </a:extLst>
          </p:cNvPr>
          <p:cNvGrpSpPr/>
          <p:nvPr/>
        </p:nvGrpSpPr>
        <p:grpSpPr>
          <a:xfrm rot="5400000">
            <a:off x="-6697" y="3088035"/>
            <a:ext cx="4291012" cy="1877318"/>
            <a:chOff x="3926527" y="3657435"/>
            <a:chExt cx="5760000" cy="2520000"/>
          </a:xfrm>
        </p:grpSpPr>
        <p:grpSp>
          <p:nvGrpSpPr>
            <p:cNvPr id="113" name="Group 112">
              <a:extLst>
                <a:ext uri="{FF2B5EF4-FFF2-40B4-BE49-F238E27FC236}">
                  <a16:creationId xmlns:a16="http://schemas.microsoft.com/office/drawing/2014/main" id="{B9C76882-1B42-4C68-873B-4D7F0BDA5E3C}"/>
                </a:ext>
              </a:extLst>
            </p:cNvPr>
            <p:cNvGrpSpPr/>
            <p:nvPr/>
          </p:nvGrpSpPr>
          <p:grpSpPr>
            <a:xfrm>
              <a:off x="3926527" y="3657435"/>
              <a:ext cx="5760000" cy="2520000"/>
              <a:chOff x="4355152" y="609435"/>
              <a:chExt cx="5760000" cy="2520000"/>
            </a:xfrm>
          </p:grpSpPr>
          <p:sp>
            <p:nvSpPr>
              <p:cNvPr id="117" name="Arc 116">
                <a:extLst>
                  <a:ext uri="{FF2B5EF4-FFF2-40B4-BE49-F238E27FC236}">
                    <a16:creationId xmlns:a16="http://schemas.microsoft.com/office/drawing/2014/main" id="{BCFCF15E-D21D-471A-BE5F-BE6839E14C21}"/>
                  </a:ext>
                </a:extLst>
              </p:cNvPr>
              <p:cNvSpPr/>
              <p:nvPr/>
            </p:nvSpPr>
            <p:spPr>
              <a:xfrm>
                <a:off x="8974456" y="3038475"/>
                <a:ext cx="45719" cy="45719"/>
              </a:xfrm>
              <a:prstGeom prst="arc">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8" name="Rectangle: Rounded Corners 117">
                <a:extLst>
                  <a:ext uri="{FF2B5EF4-FFF2-40B4-BE49-F238E27FC236}">
                    <a16:creationId xmlns:a16="http://schemas.microsoft.com/office/drawing/2014/main" id="{A8570211-C84E-4211-8C87-F5FFA1C1012B}"/>
                  </a:ext>
                </a:extLst>
              </p:cNvPr>
              <p:cNvSpPr/>
              <p:nvPr/>
            </p:nvSpPr>
            <p:spPr>
              <a:xfrm>
                <a:off x="4355152" y="609435"/>
                <a:ext cx="5760000" cy="2520000"/>
              </a:xfrm>
              <a:prstGeom prst="roundRect">
                <a:avLst/>
              </a:prstGeom>
              <a:solidFill>
                <a:sysClr val="window" lastClr="FFFFFF">
                  <a:lumMod val="50000"/>
                </a:sys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9" name="Group 118">
                <a:extLst>
                  <a:ext uri="{FF2B5EF4-FFF2-40B4-BE49-F238E27FC236}">
                    <a16:creationId xmlns:a16="http://schemas.microsoft.com/office/drawing/2014/main" id="{5455D082-6D67-45CB-9564-BAAA455AD3FE}"/>
                  </a:ext>
                </a:extLst>
              </p:cNvPr>
              <p:cNvGrpSpPr/>
              <p:nvPr/>
            </p:nvGrpSpPr>
            <p:grpSpPr>
              <a:xfrm>
                <a:off x="4453201" y="804967"/>
                <a:ext cx="163902" cy="2090558"/>
                <a:chOff x="4525557" y="812995"/>
                <a:chExt cx="163902" cy="2090558"/>
              </a:xfrm>
              <a:effectLst>
                <a:glow rad="228600">
                  <a:srgbClr val="4472C4">
                    <a:satMod val="175000"/>
                    <a:alpha val="40000"/>
                  </a:srgbClr>
                </a:glow>
              </a:effectLst>
            </p:grpSpPr>
            <p:sp>
              <p:nvSpPr>
                <p:cNvPr id="203" name="Oval 202">
                  <a:extLst>
                    <a:ext uri="{FF2B5EF4-FFF2-40B4-BE49-F238E27FC236}">
                      <a16:creationId xmlns:a16="http://schemas.microsoft.com/office/drawing/2014/main" id="{BCB949F0-F5E0-47A3-B79F-B180BF1285AB}"/>
                    </a:ext>
                  </a:extLst>
                </p:cNvPr>
                <p:cNvSpPr/>
                <p:nvPr/>
              </p:nvSpPr>
              <p:spPr>
                <a:xfrm>
                  <a:off x="4525557" y="812995"/>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4" name="Oval 203">
                  <a:extLst>
                    <a:ext uri="{FF2B5EF4-FFF2-40B4-BE49-F238E27FC236}">
                      <a16:creationId xmlns:a16="http://schemas.microsoft.com/office/drawing/2014/main" id="{42E91794-5AB6-4676-8C35-9C32202F168C}"/>
                    </a:ext>
                  </a:extLst>
                </p:cNvPr>
                <p:cNvSpPr/>
                <p:nvPr/>
              </p:nvSpPr>
              <p:spPr>
                <a:xfrm>
                  <a:off x="4525557" y="1005661"/>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5" name="Oval 204">
                  <a:extLst>
                    <a:ext uri="{FF2B5EF4-FFF2-40B4-BE49-F238E27FC236}">
                      <a16:creationId xmlns:a16="http://schemas.microsoft.com/office/drawing/2014/main" id="{44F533E4-9D9B-49C5-9126-272D23A83AB9}"/>
                    </a:ext>
                  </a:extLst>
                </p:cNvPr>
                <p:cNvSpPr/>
                <p:nvPr/>
              </p:nvSpPr>
              <p:spPr>
                <a:xfrm>
                  <a:off x="4525557" y="1198327"/>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6" name="Oval 205">
                  <a:extLst>
                    <a:ext uri="{FF2B5EF4-FFF2-40B4-BE49-F238E27FC236}">
                      <a16:creationId xmlns:a16="http://schemas.microsoft.com/office/drawing/2014/main" id="{F48A5E7B-4400-4012-A2E3-43A63FE20A1B}"/>
                    </a:ext>
                  </a:extLst>
                </p:cNvPr>
                <p:cNvSpPr/>
                <p:nvPr/>
              </p:nvSpPr>
              <p:spPr>
                <a:xfrm>
                  <a:off x="4525557" y="1390993"/>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7" name="Oval 206">
                  <a:extLst>
                    <a:ext uri="{FF2B5EF4-FFF2-40B4-BE49-F238E27FC236}">
                      <a16:creationId xmlns:a16="http://schemas.microsoft.com/office/drawing/2014/main" id="{3441EBC6-6C27-474A-8D9C-3E5B55522032}"/>
                    </a:ext>
                  </a:extLst>
                </p:cNvPr>
                <p:cNvSpPr/>
                <p:nvPr/>
              </p:nvSpPr>
              <p:spPr>
                <a:xfrm>
                  <a:off x="4525557" y="158365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8" name="Oval 207">
                  <a:extLst>
                    <a:ext uri="{FF2B5EF4-FFF2-40B4-BE49-F238E27FC236}">
                      <a16:creationId xmlns:a16="http://schemas.microsoft.com/office/drawing/2014/main" id="{3DD13A15-8A7F-465D-A1DD-DDF4A5E1F390}"/>
                    </a:ext>
                  </a:extLst>
                </p:cNvPr>
                <p:cNvSpPr/>
                <p:nvPr/>
              </p:nvSpPr>
              <p:spPr>
                <a:xfrm>
                  <a:off x="4525557" y="1776325"/>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9" name="Oval 208">
                  <a:extLst>
                    <a:ext uri="{FF2B5EF4-FFF2-40B4-BE49-F238E27FC236}">
                      <a16:creationId xmlns:a16="http://schemas.microsoft.com/office/drawing/2014/main" id="{CD5BE966-3105-4942-B14D-2AFE14FD83B3}"/>
                    </a:ext>
                  </a:extLst>
                </p:cNvPr>
                <p:cNvSpPr/>
                <p:nvPr/>
              </p:nvSpPr>
              <p:spPr>
                <a:xfrm>
                  <a:off x="4525557" y="1968991"/>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0" name="Oval 209">
                  <a:extLst>
                    <a:ext uri="{FF2B5EF4-FFF2-40B4-BE49-F238E27FC236}">
                      <a16:creationId xmlns:a16="http://schemas.microsoft.com/office/drawing/2014/main" id="{5F6691E9-20FA-4830-B0CE-07D77E30AC18}"/>
                    </a:ext>
                  </a:extLst>
                </p:cNvPr>
                <p:cNvSpPr/>
                <p:nvPr/>
              </p:nvSpPr>
              <p:spPr>
                <a:xfrm>
                  <a:off x="4525557" y="2161657"/>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1" name="Oval 210">
                  <a:extLst>
                    <a:ext uri="{FF2B5EF4-FFF2-40B4-BE49-F238E27FC236}">
                      <a16:creationId xmlns:a16="http://schemas.microsoft.com/office/drawing/2014/main" id="{BD283D08-D047-4765-AA9D-27467953814F}"/>
                    </a:ext>
                  </a:extLst>
                </p:cNvPr>
                <p:cNvSpPr/>
                <p:nvPr/>
              </p:nvSpPr>
              <p:spPr>
                <a:xfrm>
                  <a:off x="4525557" y="2354323"/>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2" name="Oval 211">
                  <a:extLst>
                    <a:ext uri="{FF2B5EF4-FFF2-40B4-BE49-F238E27FC236}">
                      <a16:creationId xmlns:a16="http://schemas.microsoft.com/office/drawing/2014/main" id="{2F92EA20-42D5-4683-997F-088C950AFEB7}"/>
                    </a:ext>
                  </a:extLst>
                </p:cNvPr>
                <p:cNvSpPr/>
                <p:nvPr/>
              </p:nvSpPr>
              <p:spPr>
                <a:xfrm>
                  <a:off x="4525557" y="254698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3" name="Oval 212">
                  <a:extLst>
                    <a:ext uri="{FF2B5EF4-FFF2-40B4-BE49-F238E27FC236}">
                      <a16:creationId xmlns:a16="http://schemas.microsoft.com/office/drawing/2014/main" id="{30E13E9D-2613-4F83-BDF5-331435EB3190}"/>
                    </a:ext>
                  </a:extLst>
                </p:cNvPr>
                <p:cNvSpPr/>
                <p:nvPr/>
              </p:nvSpPr>
              <p:spPr>
                <a:xfrm>
                  <a:off x="4525557" y="2739651"/>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20" name="Group 119">
                <a:extLst>
                  <a:ext uri="{FF2B5EF4-FFF2-40B4-BE49-F238E27FC236}">
                    <a16:creationId xmlns:a16="http://schemas.microsoft.com/office/drawing/2014/main" id="{C708F29E-4B16-4D69-B3B3-D29B95E52DD3}"/>
                  </a:ext>
                </a:extLst>
              </p:cNvPr>
              <p:cNvGrpSpPr/>
              <p:nvPr/>
            </p:nvGrpSpPr>
            <p:grpSpPr>
              <a:xfrm>
                <a:off x="9830480" y="824156"/>
                <a:ext cx="163902" cy="2090558"/>
                <a:chOff x="2665845" y="3039374"/>
                <a:chExt cx="163902" cy="2090558"/>
              </a:xfrm>
              <a:effectLst>
                <a:glow rad="228600">
                  <a:srgbClr val="4472C4">
                    <a:satMod val="175000"/>
                    <a:alpha val="40000"/>
                  </a:srgbClr>
                </a:glow>
              </a:effectLst>
            </p:grpSpPr>
            <p:sp>
              <p:nvSpPr>
                <p:cNvPr id="192" name="Oval 191">
                  <a:extLst>
                    <a:ext uri="{FF2B5EF4-FFF2-40B4-BE49-F238E27FC236}">
                      <a16:creationId xmlns:a16="http://schemas.microsoft.com/office/drawing/2014/main" id="{38EE5737-3298-4094-BA38-00EFCB4488EA}"/>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3" name="Oval 192">
                  <a:extLst>
                    <a:ext uri="{FF2B5EF4-FFF2-40B4-BE49-F238E27FC236}">
                      <a16:creationId xmlns:a16="http://schemas.microsoft.com/office/drawing/2014/main" id="{41B23C90-6CC3-487E-A136-34228AA9B4FA}"/>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30A0C9E3-3E75-4B74-8455-99B7A2FBC2A4}"/>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5" name="Oval 194">
                  <a:extLst>
                    <a:ext uri="{FF2B5EF4-FFF2-40B4-BE49-F238E27FC236}">
                      <a16:creationId xmlns:a16="http://schemas.microsoft.com/office/drawing/2014/main" id="{08202B83-575C-4AFD-A853-A8C831C99556}"/>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6" name="Oval 195">
                  <a:extLst>
                    <a:ext uri="{FF2B5EF4-FFF2-40B4-BE49-F238E27FC236}">
                      <a16:creationId xmlns:a16="http://schemas.microsoft.com/office/drawing/2014/main" id="{E99BC22D-CF3C-4D9E-93B9-00486E040E11}"/>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7" name="Oval 196">
                  <a:extLst>
                    <a:ext uri="{FF2B5EF4-FFF2-40B4-BE49-F238E27FC236}">
                      <a16:creationId xmlns:a16="http://schemas.microsoft.com/office/drawing/2014/main" id="{15AE3CBB-6A40-4CA6-A4E0-323383F72319}"/>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8" name="Oval 197">
                  <a:extLst>
                    <a:ext uri="{FF2B5EF4-FFF2-40B4-BE49-F238E27FC236}">
                      <a16:creationId xmlns:a16="http://schemas.microsoft.com/office/drawing/2014/main" id="{BCF8DB0C-4E90-414F-839D-F3D6D7C7CA1E}"/>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62F9E8C9-8568-414D-93F0-C3E055BF775C}"/>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0" name="Oval 199">
                  <a:extLst>
                    <a:ext uri="{FF2B5EF4-FFF2-40B4-BE49-F238E27FC236}">
                      <a16:creationId xmlns:a16="http://schemas.microsoft.com/office/drawing/2014/main" id="{256FA76A-2F0C-4945-B7D1-F86166E8C0FA}"/>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1" name="Oval 200">
                  <a:extLst>
                    <a:ext uri="{FF2B5EF4-FFF2-40B4-BE49-F238E27FC236}">
                      <a16:creationId xmlns:a16="http://schemas.microsoft.com/office/drawing/2014/main" id="{5FC8AFEE-B892-43E3-9085-ADD5AE1FC8A7}"/>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A22517F3-6C8F-4A44-9CA2-AB15C002105F}"/>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21" name="Group 120">
                <a:extLst>
                  <a:ext uri="{FF2B5EF4-FFF2-40B4-BE49-F238E27FC236}">
                    <a16:creationId xmlns:a16="http://schemas.microsoft.com/office/drawing/2014/main" id="{DA960872-ED03-424B-B7AE-007FBD7153F9}"/>
                  </a:ext>
                </a:extLst>
              </p:cNvPr>
              <p:cNvGrpSpPr/>
              <p:nvPr/>
            </p:nvGrpSpPr>
            <p:grpSpPr>
              <a:xfrm>
                <a:off x="4617103" y="2966049"/>
                <a:ext cx="5170955" cy="133430"/>
                <a:chOff x="2677347" y="5039430"/>
                <a:chExt cx="5170955" cy="133430"/>
              </a:xfrm>
              <a:effectLst>
                <a:glow rad="228600">
                  <a:srgbClr val="4472C4">
                    <a:satMod val="175000"/>
                    <a:alpha val="40000"/>
                  </a:srgbClr>
                </a:glow>
              </a:effectLst>
            </p:grpSpPr>
            <p:grpSp>
              <p:nvGrpSpPr>
                <p:cNvPr id="156" name="Group 155">
                  <a:extLst>
                    <a:ext uri="{FF2B5EF4-FFF2-40B4-BE49-F238E27FC236}">
                      <a16:creationId xmlns:a16="http://schemas.microsoft.com/office/drawing/2014/main" id="{FF0424D2-52F7-40D8-B617-FA17DC72D8FD}"/>
                    </a:ext>
                  </a:extLst>
                </p:cNvPr>
                <p:cNvGrpSpPr/>
                <p:nvPr/>
              </p:nvGrpSpPr>
              <p:grpSpPr>
                <a:xfrm rot="16200000">
                  <a:off x="3461579" y="4255198"/>
                  <a:ext cx="133430" cy="1701894"/>
                  <a:chOff x="2665845" y="3039374"/>
                  <a:chExt cx="163902" cy="2090558"/>
                </a:xfrm>
              </p:grpSpPr>
              <p:sp>
                <p:nvSpPr>
                  <p:cNvPr id="181" name="Oval 180">
                    <a:extLst>
                      <a:ext uri="{FF2B5EF4-FFF2-40B4-BE49-F238E27FC236}">
                        <a16:creationId xmlns:a16="http://schemas.microsoft.com/office/drawing/2014/main" id="{42EDAD0F-C4AE-4764-AA9D-BF2EAADF0A9C}"/>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2" name="Oval 181">
                    <a:extLst>
                      <a:ext uri="{FF2B5EF4-FFF2-40B4-BE49-F238E27FC236}">
                        <a16:creationId xmlns:a16="http://schemas.microsoft.com/office/drawing/2014/main" id="{72609FC8-6A73-49CA-9B75-D6C46B384CDF}"/>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3" name="Oval 182">
                    <a:extLst>
                      <a:ext uri="{FF2B5EF4-FFF2-40B4-BE49-F238E27FC236}">
                        <a16:creationId xmlns:a16="http://schemas.microsoft.com/office/drawing/2014/main" id="{D497FB60-1647-4273-BFFD-840E8D1D8621}"/>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4" name="Oval 183">
                    <a:extLst>
                      <a:ext uri="{FF2B5EF4-FFF2-40B4-BE49-F238E27FC236}">
                        <a16:creationId xmlns:a16="http://schemas.microsoft.com/office/drawing/2014/main" id="{F8F8C9EC-F566-498B-82A4-DD5792F40897}"/>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5" name="Oval 184">
                    <a:extLst>
                      <a:ext uri="{FF2B5EF4-FFF2-40B4-BE49-F238E27FC236}">
                        <a16:creationId xmlns:a16="http://schemas.microsoft.com/office/drawing/2014/main" id="{6DE48EA9-DB6E-49B2-A3C5-0397FBECF3D4}"/>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6" name="Oval 185">
                    <a:extLst>
                      <a:ext uri="{FF2B5EF4-FFF2-40B4-BE49-F238E27FC236}">
                        <a16:creationId xmlns:a16="http://schemas.microsoft.com/office/drawing/2014/main" id="{DDB85C4E-78E1-4C71-8AB6-90ABEE43AE37}"/>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7" name="Oval 186">
                    <a:extLst>
                      <a:ext uri="{FF2B5EF4-FFF2-40B4-BE49-F238E27FC236}">
                        <a16:creationId xmlns:a16="http://schemas.microsoft.com/office/drawing/2014/main" id="{69CD7F2B-4122-4676-9349-346094E184F0}"/>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8" name="Oval 187">
                    <a:extLst>
                      <a:ext uri="{FF2B5EF4-FFF2-40B4-BE49-F238E27FC236}">
                        <a16:creationId xmlns:a16="http://schemas.microsoft.com/office/drawing/2014/main" id="{841C5353-791F-48EA-A874-7C4FEA09F5D2}"/>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2EAD4D29-D009-4145-9B5C-ABCBCDD188F0}"/>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9E6B0CF0-CB6D-4E4E-A2F3-46E072D64491}"/>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1" name="Oval 190">
                    <a:extLst>
                      <a:ext uri="{FF2B5EF4-FFF2-40B4-BE49-F238E27FC236}">
                        <a16:creationId xmlns:a16="http://schemas.microsoft.com/office/drawing/2014/main" id="{B3B4387F-DC8E-4033-85A8-C7E24E6AA344}"/>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57" name="Group 156">
                  <a:extLst>
                    <a:ext uri="{FF2B5EF4-FFF2-40B4-BE49-F238E27FC236}">
                      <a16:creationId xmlns:a16="http://schemas.microsoft.com/office/drawing/2014/main" id="{2FA379BB-8E68-47D9-BF5F-64367A5A1101}"/>
                    </a:ext>
                  </a:extLst>
                </p:cNvPr>
                <p:cNvGrpSpPr/>
                <p:nvPr/>
              </p:nvGrpSpPr>
              <p:grpSpPr>
                <a:xfrm rot="16200000">
                  <a:off x="5210562" y="4255198"/>
                  <a:ext cx="133430" cy="1701894"/>
                  <a:chOff x="2665845" y="3039374"/>
                  <a:chExt cx="163902" cy="2090558"/>
                </a:xfrm>
              </p:grpSpPr>
              <p:sp>
                <p:nvSpPr>
                  <p:cNvPr id="170" name="Oval 169">
                    <a:extLst>
                      <a:ext uri="{FF2B5EF4-FFF2-40B4-BE49-F238E27FC236}">
                        <a16:creationId xmlns:a16="http://schemas.microsoft.com/office/drawing/2014/main" id="{D8A5FE2C-68ED-48B6-9375-65EA02FEBEF8}"/>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1" name="Oval 170">
                    <a:extLst>
                      <a:ext uri="{FF2B5EF4-FFF2-40B4-BE49-F238E27FC236}">
                        <a16:creationId xmlns:a16="http://schemas.microsoft.com/office/drawing/2014/main" id="{991C9B10-8964-4C61-B5C3-23F8390C6D8C}"/>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 name="Oval 171">
                    <a:extLst>
                      <a:ext uri="{FF2B5EF4-FFF2-40B4-BE49-F238E27FC236}">
                        <a16:creationId xmlns:a16="http://schemas.microsoft.com/office/drawing/2014/main" id="{E82FA916-ED92-444E-B775-2EA3CFCDEF4D}"/>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3" name="Oval 172">
                    <a:extLst>
                      <a:ext uri="{FF2B5EF4-FFF2-40B4-BE49-F238E27FC236}">
                        <a16:creationId xmlns:a16="http://schemas.microsoft.com/office/drawing/2014/main" id="{B4947959-AE1C-4058-AC53-8EBF96B7D3F5}"/>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4" name="Oval 173">
                    <a:extLst>
                      <a:ext uri="{FF2B5EF4-FFF2-40B4-BE49-F238E27FC236}">
                        <a16:creationId xmlns:a16="http://schemas.microsoft.com/office/drawing/2014/main" id="{5583D75D-BA8D-4C9D-ABD4-66DFC6959DCE}"/>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5" name="Oval 174">
                    <a:extLst>
                      <a:ext uri="{FF2B5EF4-FFF2-40B4-BE49-F238E27FC236}">
                        <a16:creationId xmlns:a16="http://schemas.microsoft.com/office/drawing/2014/main" id="{5A5423B5-46ED-4C4C-AF05-70866D0BAA1D}"/>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30C8B562-F065-4FBD-BBF0-2A8B124FE7B5}"/>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7" name="Oval 176">
                    <a:extLst>
                      <a:ext uri="{FF2B5EF4-FFF2-40B4-BE49-F238E27FC236}">
                        <a16:creationId xmlns:a16="http://schemas.microsoft.com/office/drawing/2014/main" id="{9990508E-45AC-4198-8E1C-553170A90712}"/>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7767BD55-62F3-40F8-A6FE-23CBF652ADCD}"/>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A198BDE3-2CEA-4428-A06A-4E76A9BFA870}"/>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0" name="Oval 179">
                    <a:extLst>
                      <a:ext uri="{FF2B5EF4-FFF2-40B4-BE49-F238E27FC236}">
                        <a16:creationId xmlns:a16="http://schemas.microsoft.com/office/drawing/2014/main" id="{1DABEDA9-5423-4405-8F87-9F9FA8A4C261}"/>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58" name="Group 157">
                  <a:extLst>
                    <a:ext uri="{FF2B5EF4-FFF2-40B4-BE49-F238E27FC236}">
                      <a16:creationId xmlns:a16="http://schemas.microsoft.com/office/drawing/2014/main" id="{253784BA-FCA2-4F62-AB49-1450F9450C2B}"/>
                    </a:ext>
                  </a:extLst>
                </p:cNvPr>
                <p:cNvGrpSpPr/>
                <p:nvPr/>
              </p:nvGrpSpPr>
              <p:grpSpPr>
                <a:xfrm rot="16200000">
                  <a:off x="6930640" y="4255198"/>
                  <a:ext cx="133430" cy="1701894"/>
                  <a:chOff x="2665845" y="3039374"/>
                  <a:chExt cx="163902" cy="2090558"/>
                </a:xfrm>
              </p:grpSpPr>
              <p:sp>
                <p:nvSpPr>
                  <p:cNvPr id="159" name="Oval 158">
                    <a:extLst>
                      <a:ext uri="{FF2B5EF4-FFF2-40B4-BE49-F238E27FC236}">
                        <a16:creationId xmlns:a16="http://schemas.microsoft.com/office/drawing/2014/main" id="{611682AB-D37B-49DB-956D-EE056AE4E941}"/>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60" name="Oval 159">
                    <a:extLst>
                      <a:ext uri="{FF2B5EF4-FFF2-40B4-BE49-F238E27FC236}">
                        <a16:creationId xmlns:a16="http://schemas.microsoft.com/office/drawing/2014/main" id="{05974B2D-5D9E-47F9-ABDB-C2FB71E635E9}"/>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61" name="Oval 160">
                    <a:extLst>
                      <a:ext uri="{FF2B5EF4-FFF2-40B4-BE49-F238E27FC236}">
                        <a16:creationId xmlns:a16="http://schemas.microsoft.com/office/drawing/2014/main" id="{DF8AFC39-B4AA-4215-865F-F92CC74DD674}"/>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62" name="Oval 161">
                    <a:extLst>
                      <a:ext uri="{FF2B5EF4-FFF2-40B4-BE49-F238E27FC236}">
                        <a16:creationId xmlns:a16="http://schemas.microsoft.com/office/drawing/2014/main" id="{6BABBA5B-ECE5-40B2-B87A-8AC1512080AD}"/>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51C8EE1E-34DB-446B-BF4C-FC2F4E7693A0}"/>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1B72A9AE-383F-44A7-949B-A0101C3B13DC}"/>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38A16D0C-330D-49F2-AE91-F612AD65D2CE}"/>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DC6F6BFE-D05F-465B-9399-FCB5A5E34DCB}"/>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67" name="Oval 166">
                    <a:extLst>
                      <a:ext uri="{FF2B5EF4-FFF2-40B4-BE49-F238E27FC236}">
                        <a16:creationId xmlns:a16="http://schemas.microsoft.com/office/drawing/2014/main" id="{159079D4-3775-49EE-937E-DABBC40FAA77}"/>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D69221C8-E3ED-4AC7-B51D-10F9C32349B3}"/>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DEA9702E-1FEB-4A6A-BD84-EC91546F76BC}"/>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22" name="Group 121">
                <a:extLst>
                  <a:ext uri="{FF2B5EF4-FFF2-40B4-BE49-F238E27FC236}">
                    <a16:creationId xmlns:a16="http://schemas.microsoft.com/office/drawing/2014/main" id="{CD8C3C56-4118-41A6-A9FB-1D6DE3EAC40F}"/>
                  </a:ext>
                </a:extLst>
              </p:cNvPr>
              <p:cNvGrpSpPr/>
              <p:nvPr/>
            </p:nvGrpSpPr>
            <p:grpSpPr>
              <a:xfrm>
                <a:off x="4640183" y="639071"/>
                <a:ext cx="5170955" cy="133431"/>
                <a:chOff x="4712539" y="647099"/>
                <a:chExt cx="5170955" cy="133431"/>
              </a:xfrm>
              <a:effectLst>
                <a:glow rad="228600">
                  <a:srgbClr val="4472C4">
                    <a:satMod val="175000"/>
                    <a:alpha val="40000"/>
                  </a:srgbClr>
                </a:glow>
              </a:effectLst>
            </p:grpSpPr>
            <p:sp>
              <p:nvSpPr>
                <p:cNvPr id="123" name="Oval 122">
                  <a:extLst>
                    <a:ext uri="{FF2B5EF4-FFF2-40B4-BE49-F238E27FC236}">
                      <a16:creationId xmlns:a16="http://schemas.microsoft.com/office/drawing/2014/main" id="{28CFA0A1-1F64-4079-8AE9-76EC9221D039}"/>
                    </a:ext>
                  </a:extLst>
                </p:cNvPr>
                <p:cNvSpPr/>
                <p:nvPr/>
              </p:nvSpPr>
              <p:spPr>
                <a:xfrm rot="16200000">
                  <a:off x="4712539"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069206EE-215E-4F94-9D11-963FAC97EEC6}"/>
                    </a:ext>
                  </a:extLst>
                </p:cNvPr>
                <p:cNvSpPr/>
                <p:nvPr/>
              </p:nvSpPr>
              <p:spPr>
                <a:xfrm rot="16200000">
                  <a:off x="4869386"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AFC43E61-E9FC-419A-BB5D-DD809DA22113}"/>
                    </a:ext>
                  </a:extLst>
                </p:cNvPr>
                <p:cNvSpPr/>
                <p:nvPr/>
              </p:nvSpPr>
              <p:spPr>
                <a:xfrm rot="16200000">
                  <a:off x="5026233"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6" name="Oval 125">
                  <a:extLst>
                    <a:ext uri="{FF2B5EF4-FFF2-40B4-BE49-F238E27FC236}">
                      <a16:creationId xmlns:a16="http://schemas.microsoft.com/office/drawing/2014/main" id="{0D463100-CD75-4434-B4B7-DB9236DE485B}"/>
                    </a:ext>
                  </a:extLst>
                </p:cNvPr>
                <p:cNvSpPr/>
                <p:nvPr/>
              </p:nvSpPr>
              <p:spPr>
                <a:xfrm rot="16200000">
                  <a:off x="5183079"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8DF7862A-D2F3-4253-BE7A-3C0237D59259}"/>
                    </a:ext>
                  </a:extLst>
                </p:cNvPr>
                <p:cNvSpPr/>
                <p:nvPr/>
              </p:nvSpPr>
              <p:spPr>
                <a:xfrm rot="16200000">
                  <a:off x="5339926"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8C3C8776-DA09-4400-A2F7-95EE691AFBFD}"/>
                    </a:ext>
                  </a:extLst>
                </p:cNvPr>
                <p:cNvSpPr/>
                <p:nvPr/>
              </p:nvSpPr>
              <p:spPr>
                <a:xfrm rot="16200000">
                  <a:off x="5496773"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65FD2140-0B79-480B-8134-8D43D6D56E09}"/>
                    </a:ext>
                  </a:extLst>
                </p:cNvPr>
                <p:cNvSpPr/>
                <p:nvPr/>
              </p:nvSpPr>
              <p:spPr>
                <a:xfrm rot="16200000">
                  <a:off x="5653619"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A63B5F9B-CAF3-41CF-A5ED-987C63CFFB60}"/>
                    </a:ext>
                  </a:extLst>
                </p:cNvPr>
                <p:cNvSpPr/>
                <p:nvPr/>
              </p:nvSpPr>
              <p:spPr>
                <a:xfrm rot="16200000">
                  <a:off x="5810466"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3CFAC5FB-747D-4B76-A0C8-4E98E06CE471}"/>
                    </a:ext>
                  </a:extLst>
                </p:cNvPr>
                <p:cNvSpPr/>
                <p:nvPr/>
              </p:nvSpPr>
              <p:spPr>
                <a:xfrm rot="16200000">
                  <a:off x="5967313"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D673F6DE-7698-4264-BE88-9B99B8A15F5C}"/>
                    </a:ext>
                  </a:extLst>
                </p:cNvPr>
                <p:cNvSpPr/>
                <p:nvPr/>
              </p:nvSpPr>
              <p:spPr>
                <a:xfrm rot="16200000">
                  <a:off x="6124159"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B36F6E57-6940-46AB-9F7A-20495B196F25}"/>
                    </a:ext>
                  </a:extLst>
                </p:cNvPr>
                <p:cNvSpPr/>
                <p:nvPr/>
              </p:nvSpPr>
              <p:spPr>
                <a:xfrm rot="16200000">
                  <a:off x="6281003" y="64709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F5072173-ACB9-4190-8274-FB936D7821DB}"/>
                    </a:ext>
                  </a:extLst>
                </p:cNvPr>
                <p:cNvSpPr/>
                <p:nvPr/>
              </p:nvSpPr>
              <p:spPr>
                <a:xfrm rot="16200000">
                  <a:off x="6461522" y="64709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C69FB8F7-B99C-4AD0-8AB0-D5B4031EAE68}"/>
                    </a:ext>
                  </a:extLst>
                </p:cNvPr>
                <p:cNvSpPr/>
                <p:nvPr/>
              </p:nvSpPr>
              <p:spPr>
                <a:xfrm rot="16200000">
                  <a:off x="6618369" y="64709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A776BAEE-3DB8-439E-AF51-5AB6FDFF28E9}"/>
                    </a:ext>
                  </a:extLst>
                </p:cNvPr>
                <p:cNvSpPr/>
                <p:nvPr/>
              </p:nvSpPr>
              <p:spPr>
                <a:xfrm rot="16200000">
                  <a:off x="6775216" y="64709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C09055DC-2DC1-4467-9FD6-F26A0B5BA26F}"/>
                    </a:ext>
                  </a:extLst>
                </p:cNvPr>
                <p:cNvSpPr/>
                <p:nvPr/>
              </p:nvSpPr>
              <p:spPr>
                <a:xfrm rot="16200000">
                  <a:off x="6932062" y="64709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D79F76F3-B5A4-47A3-AA72-C7855A8471FC}"/>
                    </a:ext>
                  </a:extLst>
                </p:cNvPr>
                <p:cNvSpPr/>
                <p:nvPr/>
              </p:nvSpPr>
              <p:spPr>
                <a:xfrm rot="16200000">
                  <a:off x="7088909" y="64709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9" name="Oval 138">
                  <a:extLst>
                    <a:ext uri="{FF2B5EF4-FFF2-40B4-BE49-F238E27FC236}">
                      <a16:creationId xmlns:a16="http://schemas.microsoft.com/office/drawing/2014/main" id="{A4CCD5D1-AE3B-4821-8842-D87B631BCA14}"/>
                    </a:ext>
                  </a:extLst>
                </p:cNvPr>
                <p:cNvSpPr/>
                <p:nvPr/>
              </p:nvSpPr>
              <p:spPr>
                <a:xfrm rot="16200000">
                  <a:off x="7245756" y="64709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0" name="Oval 139">
                  <a:extLst>
                    <a:ext uri="{FF2B5EF4-FFF2-40B4-BE49-F238E27FC236}">
                      <a16:creationId xmlns:a16="http://schemas.microsoft.com/office/drawing/2014/main" id="{570A5F4A-AE12-4EC6-866E-081DC077828E}"/>
                    </a:ext>
                  </a:extLst>
                </p:cNvPr>
                <p:cNvSpPr/>
                <p:nvPr/>
              </p:nvSpPr>
              <p:spPr>
                <a:xfrm rot="16200000">
                  <a:off x="7402602" y="64709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E9B9069B-FC93-40DE-8E29-CBB45FBF003C}"/>
                    </a:ext>
                  </a:extLst>
                </p:cNvPr>
                <p:cNvSpPr/>
                <p:nvPr/>
              </p:nvSpPr>
              <p:spPr>
                <a:xfrm rot="16200000">
                  <a:off x="7559449"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1F3C381F-5589-4915-BE8D-3EE3083785D8}"/>
                    </a:ext>
                  </a:extLst>
                </p:cNvPr>
                <p:cNvSpPr/>
                <p:nvPr/>
              </p:nvSpPr>
              <p:spPr>
                <a:xfrm rot="16200000">
                  <a:off x="7716296"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9A5D9EAD-B52B-47C6-B64D-E7526907CB1F}"/>
                    </a:ext>
                  </a:extLst>
                </p:cNvPr>
                <p:cNvSpPr/>
                <p:nvPr/>
              </p:nvSpPr>
              <p:spPr>
                <a:xfrm rot="16200000">
                  <a:off x="7873142"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A9BA1812-92FB-4AEA-9710-864ABD6FFAB9}"/>
                    </a:ext>
                  </a:extLst>
                </p:cNvPr>
                <p:cNvSpPr/>
                <p:nvPr/>
              </p:nvSpPr>
              <p:spPr>
                <a:xfrm rot="16200000">
                  <a:off x="8029986"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5" name="Oval 144">
                  <a:extLst>
                    <a:ext uri="{FF2B5EF4-FFF2-40B4-BE49-F238E27FC236}">
                      <a16:creationId xmlns:a16="http://schemas.microsoft.com/office/drawing/2014/main" id="{C472DA42-2474-448F-8362-F80008722873}"/>
                    </a:ext>
                  </a:extLst>
                </p:cNvPr>
                <p:cNvSpPr/>
                <p:nvPr/>
              </p:nvSpPr>
              <p:spPr>
                <a:xfrm rot="16200000">
                  <a:off x="8181600"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6" name="Oval 145">
                  <a:extLst>
                    <a:ext uri="{FF2B5EF4-FFF2-40B4-BE49-F238E27FC236}">
                      <a16:creationId xmlns:a16="http://schemas.microsoft.com/office/drawing/2014/main" id="{8F913877-519E-470D-8737-423C41833312}"/>
                    </a:ext>
                  </a:extLst>
                </p:cNvPr>
                <p:cNvSpPr/>
                <p:nvPr/>
              </p:nvSpPr>
              <p:spPr>
                <a:xfrm rot="16200000">
                  <a:off x="8338447"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4573FBD8-9665-4186-BBA1-D15C7308183F}"/>
                    </a:ext>
                  </a:extLst>
                </p:cNvPr>
                <p:cNvSpPr/>
                <p:nvPr/>
              </p:nvSpPr>
              <p:spPr>
                <a:xfrm rot="16200000">
                  <a:off x="8495294"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8" name="Oval 147">
                  <a:extLst>
                    <a:ext uri="{FF2B5EF4-FFF2-40B4-BE49-F238E27FC236}">
                      <a16:creationId xmlns:a16="http://schemas.microsoft.com/office/drawing/2014/main" id="{01DB76E0-8E6A-4E6B-8EE1-4C8E87FF9D65}"/>
                    </a:ext>
                  </a:extLst>
                </p:cNvPr>
                <p:cNvSpPr/>
                <p:nvPr/>
              </p:nvSpPr>
              <p:spPr>
                <a:xfrm rot="16200000">
                  <a:off x="8652140"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9" name="Oval 148">
                  <a:extLst>
                    <a:ext uri="{FF2B5EF4-FFF2-40B4-BE49-F238E27FC236}">
                      <a16:creationId xmlns:a16="http://schemas.microsoft.com/office/drawing/2014/main" id="{22F6DF7E-E76D-4BDC-8627-7139BBDCD31B}"/>
                    </a:ext>
                  </a:extLst>
                </p:cNvPr>
                <p:cNvSpPr/>
                <p:nvPr/>
              </p:nvSpPr>
              <p:spPr>
                <a:xfrm rot="16200000">
                  <a:off x="8808987"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50" name="Oval 149">
                  <a:extLst>
                    <a:ext uri="{FF2B5EF4-FFF2-40B4-BE49-F238E27FC236}">
                      <a16:creationId xmlns:a16="http://schemas.microsoft.com/office/drawing/2014/main" id="{C465E7DA-B4F2-4702-8EB1-28D82D760B78}"/>
                    </a:ext>
                  </a:extLst>
                </p:cNvPr>
                <p:cNvSpPr/>
                <p:nvPr/>
              </p:nvSpPr>
              <p:spPr>
                <a:xfrm rot="16200000">
                  <a:off x="8965834"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51" name="Oval 150">
                  <a:extLst>
                    <a:ext uri="{FF2B5EF4-FFF2-40B4-BE49-F238E27FC236}">
                      <a16:creationId xmlns:a16="http://schemas.microsoft.com/office/drawing/2014/main" id="{5149DE58-A2C8-4AB0-AAF9-2EE69B49DC54}"/>
                    </a:ext>
                  </a:extLst>
                </p:cNvPr>
                <p:cNvSpPr/>
                <p:nvPr/>
              </p:nvSpPr>
              <p:spPr>
                <a:xfrm rot="16200000">
                  <a:off x="9122680"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52" name="Oval 151">
                  <a:extLst>
                    <a:ext uri="{FF2B5EF4-FFF2-40B4-BE49-F238E27FC236}">
                      <a16:creationId xmlns:a16="http://schemas.microsoft.com/office/drawing/2014/main" id="{8595C472-5571-43F1-910A-18531785CC8C}"/>
                    </a:ext>
                  </a:extLst>
                </p:cNvPr>
                <p:cNvSpPr/>
                <p:nvPr/>
              </p:nvSpPr>
              <p:spPr>
                <a:xfrm rot="16200000">
                  <a:off x="9279527"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DDF2FDCE-F87D-4F7A-A3E5-CF791862F1AA}"/>
                    </a:ext>
                  </a:extLst>
                </p:cNvPr>
                <p:cNvSpPr/>
                <p:nvPr/>
              </p:nvSpPr>
              <p:spPr>
                <a:xfrm rot="16200000">
                  <a:off x="9436374"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109801FD-EBCD-4E83-8EFA-F24BCB536F75}"/>
                    </a:ext>
                  </a:extLst>
                </p:cNvPr>
                <p:cNvSpPr/>
                <p:nvPr/>
              </p:nvSpPr>
              <p:spPr>
                <a:xfrm rot="16200000">
                  <a:off x="9593220"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55" name="Oval 154">
                  <a:extLst>
                    <a:ext uri="{FF2B5EF4-FFF2-40B4-BE49-F238E27FC236}">
                      <a16:creationId xmlns:a16="http://schemas.microsoft.com/office/drawing/2014/main" id="{FB61329F-7152-40E5-9588-EDCC675BFFB6}"/>
                    </a:ext>
                  </a:extLst>
                </p:cNvPr>
                <p:cNvSpPr/>
                <p:nvPr/>
              </p:nvSpPr>
              <p:spPr>
                <a:xfrm rot="16200000">
                  <a:off x="9750064" y="647100"/>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14" name="Group 113">
              <a:extLst>
                <a:ext uri="{FF2B5EF4-FFF2-40B4-BE49-F238E27FC236}">
                  <a16:creationId xmlns:a16="http://schemas.microsoft.com/office/drawing/2014/main" id="{0CB3530E-54ED-4E76-AF0D-0EBF29964FB6}"/>
                </a:ext>
              </a:extLst>
            </p:cNvPr>
            <p:cNvGrpSpPr/>
            <p:nvPr/>
          </p:nvGrpSpPr>
          <p:grpSpPr>
            <a:xfrm>
              <a:off x="4309749" y="3850136"/>
              <a:ext cx="4993555" cy="2148728"/>
              <a:chOff x="740642" y="972709"/>
              <a:chExt cx="5060604" cy="2148728"/>
            </a:xfrm>
          </p:grpSpPr>
          <p:sp>
            <p:nvSpPr>
              <p:cNvPr id="115" name="Rectangle: Rounded Corners 114">
                <a:extLst>
                  <a:ext uri="{FF2B5EF4-FFF2-40B4-BE49-F238E27FC236}">
                    <a16:creationId xmlns:a16="http://schemas.microsoft.com/office/drawing/2014/main" id="{2B05F8BC-1B3B-40E7-9C8C-AF13946E5377}"/>
                  </a:ext>
                </a:extLst>
              </p:cNvPr>
              <p:cNvSpPr/>
              <p:nvPr/>
            </p:nvSpPr>
            <p:spPr>
              <a:xfrm rot="5400000">
                <a:off x="2196580" y="-483229"/>
                <a:ext cx="2148728" cy="5060603"/>
              </a:xfrm>
              <a:prstGeom prst="roundRect">
                <a:avLst>
                  <a:gd name="adj" fmla="val 10638"/>
                </a:avLst>
              </a:prstGeom>
              <a:pattFill prst="wdDnDiag">
                <a:fgClr>
                  <a:srgbClr val="4472C4"/>
                </a:fgClr>
                <a:bgClr>
                  <a:sysClr val="window" lastClr="FFFFFF"/>
                </a:bgClr>
              </a:pattFill>
              <a:ln w="28575"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51C2654E-0AAC-4BFD-8CBC-E52AD3FB38DE}"/>
                  </a:ext>
                </a:extLst>
              </p:cNvPr>
              <p:cNvSpPr/>
              <p:nvPr/>
            </p:nvSpPr>
            <p:spPr>
              <a:xfrm>
                <a:off x="846860" y="1194165"/>
                <a:ext cx="4954386" cy="1927272"/>
              </a:xfrm>
              <a:custGeom>
                <a:avLst/>
                <a:gdLst>
                  <a:gd name="connsiteX0" fmla="*/ 4952947 w 4954386"/>
                  <a:gd name="connsiteY0" fmla="*/ 0 h 1927272"/>
                  <a:gd name="connsiteX1" fmla="*/ 4954386 w 4954386"/>
                  <a:gd name="connsiteY1" fmla="*/ 7126 h 1927272"/>
                  <a:gd name="connsiteX2" fmla="*/ 4954386 w 4954386"/>
                  <a:gd name="connsiteY2" fmla="*/ 791679 h 1927272"/>
                  <a:gd name="connsiteX3" fmla="*/ 4869572 w 4954386"/>
                  <a:gd name="connsiteY3" fmla="*/ 890078 h 1927272"/>
                  <a:gd name="connsiteX4" fmla="*/ 4736508 w 4954386"/>
                  <a:gd name="connsiteY4" fmla="*/ 1027276 h 1927272"/>
                  <a:gd name="connsiteX5" fmla="*/ 3202710 w 4954386"/>
                  <a:gd name="connsiteY5" fmla="*/ 1926837 h 1927272"/>
                  <a:gd name="connsiteX6" fmla="*/ 3202015 w 4954386"/>
                  <a:gd name="connsiteY6" fmla="*/ 1927272 h 1927272"/>
                  <a:gd name="connsiteX7" fmla="*/ 122365 w 4954386"/>
                  <a:gd name="connsiteY7" fmla="*/ 1927272 h 1927272"/>
                  <a:gd name="connsiteX8" fmla="*/ 33390 w 4954386"/>
                  <a:gd name="connsiteY8" fmla="*/ 1909308 h 1927272"/>
                  <a:gd name="connsiteX9" fmla="*/ 0 w 4954386"/>
                  <a:gd name="connsiteY9" fmla="*/ 1891185 h 1927272"/>
                  <a:gd name="connsiteX10" fmla="*/ 7782 w 4954386"/>
                  <a:gd name="connsiteY10" fmla="*/ 1858789 h 1927272"/>
                  <a:gd name="connsiteX11" fmla="*/ 1377592 w 4954386"/>
                  <a:gd name="connsiteY11" fmla="*/ 649072 h 1927272"/>
                  <a:gd name="connsiteX12" fmla="*/ 4935619 w 4954386"/>
                  <a:gd name="connsiteY12" fmla="*/ 1196 h 192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54386" h="1927272">
                    <a:moveTo>
                      <a:pt x="4952947" y="0"/>
                    </a:moveTo>
                    <a:lnTo>
                      <a:pt x="4954386" y="7126"/>
                    </a:lnTo>
                    <a:lnTo>
                      <a:pt x="4954386" y="791679"/>
                    </a:lnTo>
                    <a:lnTo>
                      <a:pt x="4869572" y="890078"/>
                    </a:lnTo>
                    <a:cubicBezTo>
                      <a:pt x="4823592" y="940424"/>
                      <a:pt x="4778510" y="986865"/>
                      <a:pt x="4736508" y="1027276"/>
                    </a:cubicBezTo>
                    <a:cubicBezTo>
                      <a:pt x="4400494" y="1350563"/>
                      <a:pt x="3910737" y="1458323"/>
                      <a:pt x="3202710" y="1926837"/>
                    </a:cubicBezTo>
                    <a:lnTo>
                      <a:pt x="3202015" y="1927272"/>
                    </a:lnTo>
                    <a:lnTo>
                      <a:pt x="122365" y="1927272"/>
                    </a:lnTo>
                    <a:cubicBezTo>
                      <a:pt x="90804" y="1927272"/>
                      <a:pt x="60737" y="1920875"/>
                      <a:pt x="33390" y="1909308"/>
                    </a:cubicBezTo>
                    <a:lnTo>
                      <a:pt x="0" y="1891185"/>
                    </a:lnTo>
                    <a:lnTo>
                      <a:pt x="7782" y="1858789"/>
                    </a:lnTo>
                    <a:cubicBezTo>
                      <a:pt x="136845" y="1458922"/>
                      <a:pt x="641739" y="992643"/>
                      <a:pt x="1377592" y="649072"/>
                    </a:cubicBezTo>
                    <a:cubicBezTo>
                      <a:pt x="1904397" y="403107"/>
                      <a:pt x="4069372" y="73208"/>
                      <a:pt x="4935619" y="1196"/>
                    </a:cubicBezTo>
                    <a:close/>
                  </a:path>
                </a:pathLst>
              </a:custGeom>
              <a:solidFill>
                <a:sysClr val="window" lastClr="FFFFFF">
                  <a:lumMod val="85000"/>
                </a:sysClr>
              </a:solidFill>
              <a:ln w="12700" cap="flat" cmpd="sng" algn="ctr">
                <a:solidFill>
                  <a:sysClr val="windowText" lastClr="0000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11" name="TextBox 110">
            <a:extLst>
              <a:ext uri="{FF2B5EF4-FFF2-40B4-BE49-F238E27FC236}">
                <a16:creationId xmlns:a16="http://schemas.microsoft.com/office/drawing/2014/main" id="{4A7AA345-F1FF-4CAB-B45A-C308B085AEE3}"/>
              </a:ext>
            </a:extLst>
          </p:cNvPr>
          <p:cNvSpPr txBox="1"/>
          <p:nvPr/>
        </p:nvSpPr>
        <p:spPr>
          <a:xfrm>
            <a:off x="3221024" y="5635020"/>
            <a:ext cx="389993" cy="2751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rPr>
              <a:t>1</a:t>
            </a:r>
          </a:p>
        </p:txBody>
      </p:sp>
      <p:grpSp>
        <p:nvGrpSpPr>
          <p:cNvPr id="214" name="Group 213">
            <a:extLst>
              <a:ext uri="{FF2B5EF4-FFF2-40B4-BE49-F238E27FC236}">
                <a16:creationId xmlns:a16="http://schemas.microsoft.com/office/drawing/2014/main" id="{3E9891F2-A015-47E1-8976-4A05759DE97F}"/>
              </a:ext>
            </a:extLst>
          </p:cNvPr>
          <p:cNvGrpSpPr/>
          <p:nvPr/>
        </p:nvGrpSpPr>
        <p:grpSpPr>
          <a:xfrm>
            <a:off x="8463851" y="1793527"/>
            <a:ext cx="1901895" cy="4381695"/>
            <a:chOff x="1377411" y="432898"/>
            <a:chExt cx="2520000" cy="5805720"/>
          </a:xfrm>
        </p:grpSpPr>
        <p:grpSp>
          <p:nvGrpSpPr>
            <p:cNvPr id="215" name="Group 214">
              <a:extLst>
                <a:ext uri="{FF2B5EF4-FFF2-40B4-BE49-F238E27FC236}">
                  <a16:creationId xmlns:a16="http://schemas.microsoft.com/office/drawing/2014/main" id="{F3DF01AA-4339-42D9-A4EA-2F024DC6CBB0}"/>
                </a:ext>
              </a:extLst>
            </p:cNvPr>
            <p:cNvGrpSpPr/>
            <p:nvPr/>
          </p:nvGrpSpPr>
          <p:grpSpPr>
            <a:xfrm rot="5400000">
              <a:off x="-242589" y="2098618"/>
              <a:ext cx="5760000" cy="2520000"/>
              <a:chOff x="4476106" y="3634028"/>
              <a:chExt cx="5760000" cy="2520000"/>
            </a:xfrm>
          </p:grpSpPr>
          <p:sp>
            <p:nvSpPr>
              <p:cNvPr id="217" name="Rectangle: Rounded Corners 216">
                <a:extLst>
                  <a:ext uri="{FF2B5EF4-FFF2-40B4-BE49-F238E27FC236}">
                    <a16:creationId xmlns:a16="http://schemas.microsoft.com/office/drawing/2014/main" id="{BEC08C91-26D3-4010-9E77-99484A3674E1}"/>
                  </a:ext>
                </a:extLst>
              </p:cNvPr>
              <p:cNvSpPr/>
              <p:nvPr/>
            </p:nvSpPr>
            <p:spPr>
              <a:xfrm>
                <a:off x="4476106" y="3634028"/>
                <a:ext cx="5760000" cy="2520000"/>
              </a:xfrm>
              <a:prstGeom prst="round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8" name="Rectangle: Rounded Corners 217">
                <a:extLst>
                  <a:ext uri="{FF2B5EF4-FFF2-40B4-BE49-F238E27FC236}">
                    <a16:creationId xmlns:a16="http://schemas.microsoft.com/office/drawing/2014/main" id="{FBFD4E47-4050-4B40-AEA1-0D21DF4D4F9E}"/>
                  </a:ext>
                </a:extLst>
              </p:cNvPr>
              <p:cNvSpPr/>
              <p:nvPr/>
            </p:nvSpPr>
            <p:spPr>
              <a:xfrm>
                <a:off x="4642812" y="3767467"/>
                <a:ext cx="5238346" cy="2188483"/>
              </a:xfrm>
              <a:prstGeom prst="roundRect">
                <a:avLst>
                  <a:gd name="adj" fmla="val 10676"/>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9" name="Flowchart: Connector 218">
                <a:extLst>
                  <a:ext uri="{FF2B5EF4-FFF2-40B4-BE49-F238E27FC236}">
                    <a16:creationId xmlns:a16="http://schemas.microsoft.com/office/drawing/2014/main" id="{D493B758-D297-4427-A8F8-B8DFEAFF6317}"/>
                  </a:ext>
                </a:extLst>
              </p:cNvPr>
              <p:cNvSpPr/>
              <p:nvPr/>
            </p:nvSpPr>
            <p:spPr>
              <a:xfrm>
                <a:off x="562226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0" name="Flowchart: Connector 219">
                <a:extLst>
                  <a:ext uri="{FF2B5EF4-FFF2-40B4-BE49-F238E27FC236}">
                    <a16:creationId xmlns:a16="http://schemas.microsoft.com/office/drawing/2014/main" id="{A2E65AA3-DEC4-43E4-9DC1-E37C400E7F77}"/>
                  </a:ext>
                </a:extLst>
              </p:cNvPr>
              <p:cNvSpPr/>
              <p:nvPr/>
            </p:nvSpPr>
            <p:spPr>
              <a:xfrm>
                <a:off x="5368075"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1" name="Flowchart: Connector 220">
                <a:extLst>
                  <a:ext uri="{FF2B5EF4-FFF2-40B4-BE49-F238E27FC236}">
                    <a16:creationId xmlns:a16="http://schemas.microsoft.com/office/drawing/2014/main" id="{3D0A6DB0-84F4-4D16-A680-FF4477177F9B}"/>
                  </a:ext>
                </a:extLst>
              </p:cNvPr>
              <p:cNvSpPr/>
              <p:nvPr/>
            </p:nvSpPr>
            <p:spPr>
              <a:xfrm>
                <a:off x="5113888"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2" name="Flowchart: Connector 221">
                <a:extLst>
                  <a:ext uri="{FF2B5EF4-FFF2-40B4-BE49-F238E27FC236}">
                    <a16:creationId xmlns:a16="http://schemas.microsoft.com/office/drawing/2014/main" id="{103B7789-C0FD-4A11-880E-48D635C3629A}"/>
                  </a:ext>
                </a:extLst>
              </p:cNvPr>
              <p:cNvSpPr/>
              <p:nvPr/>
            </p:nvSpPr>
            <p:spPr>
              <a:xfrm>
                <a:off x="4859701"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3" name="Flowchart: Connector 222">
                <a:extLst>
                  <a:ext uri="{FF2B5EF4-FFF2-40B4-BE49-F238E27FC236}">
                    <a16:creationId xmlns:a16="http://schemas.microsoft.com/office/drawing/2014/main" id="{5BB370A2-66EE-4B4E-8013-50299C564A53}"/>
                  </a:ext>
                </a:extLst>
              </p:cNvPr>
              <p:cNvSpPr/>
              <p:nvPr/>
            </p:nvSpPr>
            <p:spPr>
              <a:xfrm>
                <a:off x="6639010"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4" name="Flowchart: Connector 223">
                <a:extLst>
                  <a:ext uri="{FF2B5EF4-FFF2-40B4-BE49-F238E27FC236}">
                    <a16:creationId xmlns:a16="http://schemas.microsoft.com/office/drawing/2014/main" id="{108F5575-371F-4897-95B3-7AC8FAD95DDF}"/>
                  </a:ext>
                </a:extLst>
              </p:cNvPr>
              <p:cNvSpPr/>
              <p:nvPr/>
            </p:nvSpPr>
            <p:spPr>
              <a:xfrm>
                <a:off x="5876449"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5" name="Flowchart: Connector 224">
                <a:extLst>
                  <a:ext uri="{FF2B5EF4-FFF2-40B4-BE49-F238E27FC236}">
                    <a16:creationId xmlns:a16="http://schemas.microsoft.com/office/drawing/2014/main" id="{CD2B3B5F-44A5-4E9F-9B25-D63A8E28DDD5}"/>
                  </a:ext>
                </a:extLst>
              </p:cNvPr>
              <p:cNvSpPr/>
              <p:nvPr/>
            </p:nvSpPr>
            <p:spPr>
              <a:xfrm>
                <a:off x="6130636"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6" name="Flowchart: Connector 225">
                <a:extLst>
                  <a:ext uri="{FF2B5EF4-FFF2-40B4-BE49-F238E27FC236}">
                    <a16:creationId xmlns:a16="http://schemas.microsoft.com/office/drawing/2014/main" id="{4F5B5F8F-DC1E-437F-9E4C-82486C3356E9}"/>
                  </a:ext>
                </a:extLst>
              </p:cNvPr>
              <p:cNvSpPr/>
              <p:nvPr/>
            </p:nvSpPr>
            <p:spPr>
              <a:xfrm>
                <a:off x="6384823"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7" name="Flowchart: Connector 226">
                <a:extLst>
                  <a:ext uri="{FF2B5EF4-FFF2-40B4-BE49-F238E27FC236}">
                    <a16:creationId xmlns:a16="http://schemas.microsoft.com/office/drawing/2014/main" id="{5580F2C0-1AF3-4B90-84E3-DA512D038260}"/>
                  </a:ext>
                </a:extLst>
              </p:cNvPr>
              <p:cNvSpPr/>
              <p:nvPr/>
            </p:nvSpPr>
            <p:spPr>
              <a:xfrm>
                <a:off x="7655758"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8" name="Flowchart: Connector 227">
                <a:extLst>
                  <a:ext uri="{FF2B5EF4-FFF2-40B4-BE49-F238E27FC236}">
                    <a16:creationId xmlns:a16="http://schemas.microsoft.com/office/drawing/2014/main" id="{0ABA315F-386E-45B9-B14D-1D940C47D3E3}"/>
                  </a:ext>
                </a:extLst>
              </p:cNvPr>
              <p:cNvSpPr/>
              <p:nvPr/>
            </p:nvSpPr>
            <p:spPr>
              <a:xfrm>
                <a:off x="7401571"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9" name="Flowchart: Connector 228">
                <a:extLst>
                  <a:ext uri="{FF2B5EF4-FFF2-40B4-BE49-F238E27FC236}">
                    <a16:creationId xmlns:a16="http://schemas.microsoft.com/office/drawing/2014/main" id="{1905ACF3-463A-4549-95AA-E550A867119E}"/>
                  </a:ext>
                </a:extLst>
              </p:cNvPr>
              <p:cNvSpPr/>
              <p:nvPr/>
            </p:nvSpPr>
            <p:spPr>
              <a:xfrm>
                <a:off x="7147384"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0" name="Flowchart: Connector 229">
                <a:extLst>
                  <a:ext uri="{FF2B5EF4-FFF2-40B4-BE49-F238E27FC236}">
                    <a16:creationId xmlns:a16="http://schemas.microsoft.com/office/drawing/2014/main" id="{70F17EA4-336E-4E5E-9C8A-9BE97A1BB7DA}"/>
                  </a:ext>
                </a:extLst>
              </p:cNvPr>
              <p:cNvSpPr/>
              <p:nvPr/>
            </p:nvSpPr>
            <p:spPr>
              <a:xfrm>
                <a:off x="6893197"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1" name="Flowchart: Connector 230">
                <a:extLst>
                  <a:ext uri="{FF2B5EF4-FFF2-40B4-BE49-F238E27FC236}">
                    <a16:creationId xmlns:a16="http://schemas.microsoft.com/office/drawing/2014/main" id="{A69DF62A-B91B-4EA3-BCFF-78B06B4D0B11}"/>
                  </a:ext>
                </a:extLst>
              </p:cNvPr>
              <p:cNvSpPr/>
              <p:nvPr/>
            </p:nvSpPr>
            <p:spPr>
              <a:xfrm>
                <a:off x="867251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2" name="Flowchart: Connector 231">
                <a:extLst>
                  <a:ext uri="{FF2B5EF4-FFF2-40B4-BE49-F238E27FC236}">
                    <a16:creationId xmlns:a16="http://schemas.microsoft.com/office/drawing/2014/main" id="{670C1782-37C8-47AB-B130-80CD91A66C05}"/>
                  </a:ext>
                </a:extLst>
              </p:cNvPr>
              <p:cNvSpPr/>
              <p:nvPr/>
            </p:nvSpPr>
            <p:spPr>
              <a:xfrm>
                <a:off x="7909945"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3" name="Flowchart: Connector 232">
                <a:extLst>
                  <a:ext uri="{FF2B5EF4-FFF2-40B4-BE49-F238E27FC236}">
                    <a16:creationId xmlns:a16="http://schemas.microsoft.com/office/drawing/2014/main" id="{0D7C4F22-5415-49C9-AEBE-87AB1040268D}"/>
                  </a:ext>
                </a:extLst>
              </p:cNvPr>
              <p:cNvSpPr/>
              <p:nvPr/>
            </p:nvSpPr>
            <p:spPr>
              <a:xfrm>
                <a:off x="816413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4" name="Flowchart: Connector 233">
                <a:extLst>
                  <a:ext uri="{FF2B5EF4-FFF2-40B4-BE49-F238E27FC236}">
                    <a16:creationId xmlns:a16="http://schemas.microsoft.com/office/drawing/2014/main" id="{80B2B09E-4A14-4603-A213-83F878910A09}"/>
                  </a:ext>
                </a:extLst>
              </p:cNvPr>
              <p:cNvSpPr/>
              <p:nvPr/>
            </p:nvSpPr>
            <p:spPr>
              <a:xfrm>
                <a:off x="8418319"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5" name="Rectangle 234">
                <a:extLst>
                  <a:ext uri="{FF2B5EF4-FFF2-40B4-BE49-F238E27FC236}">
                    <a16:creationId xmlns:a16="http://schemas.microsoft.com/office/drawing/2014/main" id="{0AC8D2B5-4601-42E6-9956-9C4F039B2567}"/>
                  </a:ext>
                </a:extLst>
              </p:cNvPr>
              <p:cNvSpPr/>
              <p:nvPr/>
            </p:nvSpPr>
            <p:spPr>
              <a:xfrm>
                <a:off x="4572103" y="5446404"/>
                <a:ext cx="63439" cy="298910"/>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6" name="Hexagon 235">
                <a:extLst>
                  <a:ext uri="{FF2B5EF4-FFF2-40B4-BE49-F238E27FC236}">
                    <a16:creationId xmlns:a16="http://schemas.microsoft.com/office/drawing/2014/main" id="{C1B4891A-669A-49F3-8640-4A3192C5733F}"/>
                  </a:ext>
                </a:extLst>
              </p:cNvPr>
              <p:cNvSpPr/>
              <p:nvPr/>
            </p:nvSpPr>
            <p:spPr>
              <a:xfrm>
                <a:off x="9951434" y="5768393"/>
                <a:ext cx="183244" cy="171488"/>
              </a:xfrm>
              <a:prstGeom prst="hexagon">
                <a:avLst/>
              </a:prstGeom>
              <a:solidFill>
                <a:srgbClr val="A5A5A5">
                  <a:lumMod val="75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7" name="Flowchart: Connector 236">
                <a:extLst>
                  <a:ext uri="{FF2B5EF4-FFF2-40B4-BE49-F238E27FC236}">
                    <a16:creationId xmlns:a16="http://schemas.microsoft.com/office/drawing/2014/main" id="{8E6D2800-A4CE-4468-BDE9-902F2E0DB4C4}"/>
                  </a:ext>
                </a:extLst>
              </p:cNvPr>
              <p:cNvSpPr/>
              <p:nvPr/>
            </p:nvSpPr>
            <p:spPr>
              <a:xfrm>
                <a:off x="6632003" y="4343254"/>
                <a:ext cx="888521" cy="923027"/>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8" name="Flowchart: Connector 237">
                <a:extLst>
                  <a:ext uri="{FF2B5EF4-FFF2-40B4-BE49-F238E27FC236}">
                    <a16:creationId xmlns:a16="http://schemas.microsoft.com/office/drawing/2014/main" id="{F0CFC7C1-F2DD-4EB4-94ED-28C03FD55743}"/>
                  </a:ext>
                </a:extLst>
              </p:cNvPr>
              <p:cNvSpPr/>
              <p:nvPr/>
            </p:nvSpPr>
            <p:spPr>
              <a:xfrm>
                <a:off x="6666666" y="4388693"/>
                <a:ext cx="819193" cy="833219"/>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9" name="Rectangle 238">
                <a:extLst>
                  <a:ext uri="{FF2B5EF4-FFF2-40B4-BE49-F238E27FC236}">
                    <a16:creationId xmlns:a16="http://schemas.microsoft.com/office/drawing/2014/main" id="{E51025AC-0EB8-4323-B1EF-772439FB5AC8}"/>
                  </a:ext>
                </a:extLst>
              </p:cNvPr>
              <p:cNvSpPr/>
              <p:nvPr/>
            </p:nvSpPr>
            <p:spPr>
              <a:xfrm>
                <a:off x="6870325" y="3792367"/>
                <a:ext cx="874365" cy="2144033"/>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0" name="Rectangle 239">
                <a:extLst>
                  <a:ext uri="{FF2B5EF4-FFF2-40B4-BE49-F238E27FC236}">
                    <a16:creationId xmlns:a16="http://schemas.microsoft.com/office/drawing/2014/main" id="{A8EF4A8E-F3C5-4C4E-9753-7D81ECCE522F}"/>
                  </a:ext>
                </a:extLst>
              </p:cNvPr>
              <p:cNvSpPr/>
              <p:nvPr/>
            </p:nvSpPr>
            <p:spPr>
              <a:xfrm>
                <a:off x="7033640" y="4370967"/>
                <a:ext cx="2794924" cy="850945"/>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1" name="Rectangle 240">
                <a:extLst>
                  <a:ext uri="{FF2B5EF4-FFF2-40B4-BE49-F238E27FC236}">
                    <a16:creationId xmlns:a16="http://schemas.microsoft.com/office/drawing/2014/main" id="{76D61CD3-4387-4812-8BEE-239C5FFE4202}"/>
                  </a:ext>
                </a:extLst>
              </p:cNvPr>
              <p:cNvSpPr/>
              <p:nvPr/>
            </p:nvSpPr>
            <p:spPr>
              <a:xfrm>
                <a:off x="7042412" y="4376435"/>
                <a:ext cx="2785096" cy="286824"/>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2" name="Rectangle 241">
                <a:extLst>
                  <a:ext uri="{FF2B5EF4-FFF2-40B4-BE49-F238E27FC236}">
                    <a16:creationId xmlns:a16="http://schemas.microsoft.com/office/drawing/2014/main" id="{DD46EF2E-B0D6-44F3-876A-69EF2A534A8F}"/>
                  </a:ext>
                </a:extLst>
              </p:cNvPr>
              <p:cNvSpPr/>
              <p:nvPr/>
            </p:nvSpPr>
            <p:spPr>
              <a:xfrm>
                <a:off x="7031683" y="4930477"/>
                <a:ext cx="2785096" cy="286824"/>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16" name="Rectangle 215">
              <a:extLst>
                <a:ext uri="{FF2B5EF4-FFF2-40B4-BE49-F238E27FC236}">
                  <a16:creationId xmlns:a16="http://schemas.microsoft.com/office/drawing/2014/main" id="{35B0C43C-DD77-4BB8-B39E-A698B03C8078}"/>
                </a:ext>
              </a:extLst>
            </p:cNvPr>
            <p:cNvSpPr/>
            <p:nvPr/>
          </p:nvSpPr>
          <p:spPr>
            <a:xfrm>
              <a:off x="3302731" y="432898"/>
              <a:ext cx="197206" cy="45719"/>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247" name="Diagram 246">
            <a:extLst>
              <a:ext uri="{FF2B5EF4-FFF2-40B4-BE49-F238E27FC236}">
                <a16:creationId xmlns:a16="http://schemas.microsoft.com/office/drawing/2014/main" id="{1276BB20-11C4-4B6A-9908-9C72EB7A4114}"/>
              </a:ext>
            </a:extLst>
          </p:cNvPr>
          <p:cNvGraphicFramePr/>
          <p:nvPr>
            <p:extLst>
              <p:ext uri="{D42A27DB-BD31-4B8C-83A1-F6EECF244321}">
                <p14:modId xmlns:p14="http://schemas.microsoft.com/office/powerpoint/2010/main" val="1082265970"/>
              </p:ext>
            </p:extLst>
          </p:nvPr>
        </p:nvGraphicFramePr>
        <p:xfrm>
          <a:off x="3162153" y="2062600"/>
          <a:ext cx="5188949" cy="3398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8" name="TextBox 247">
            <a:extLst>
              <a:ext uri="{FF2B5EF4-FFF2-40B4-BE49-F238E27FC236}">
                <a16:creationId xmlns:a16="http://schemas.microsoft.com/office/drawing/2014/main" id="{A892E4AD-E845-4857-B940-09A5C207C48B}"/>
              </a:ext>
            </a:extLst>
          </p:cNvPr>
          <p:cNvSpPr txBox="1"/>
          <p:nvPr/>
        </p:nvSpPr>
        <p:spPr>
          <a:xfrm>
            <a:off x="8091757" y="2241277"/>
            <a:ext cx="309700" cy="369332"/>
          </a:xfrm>
          <a:prstGeom prst="rect">
            <a:avLst/>
          </a:prstGeom>
          <a:noFill/>
        </p:spPr>
        <p:txBody>
          <a:bodyPr wrap="none" rtlCol="0">
            <a:spAutoFit/>
          </a:bodyPr>
          <a:lstStyle/>
          <a:p>
            <a:r>
              <a:rPr lang="en-GB" dirty="0"/>
              <a:t>2</a:t>
            </a:r>
          </a:p>
        </p:txBody>
      </p:sp>
      <p:pic>
        <p:nvPicPr>
          <p:cNvPr id="243" name="Picture 2" descr="Solid State Grey OtterBox Symmetry Galaxy S10 Case Skin | iStyles">
            <a:extLst>
              <a:ext uri="{FF2B5EF4-FFF2-40B4-BE49-F238E27FC236}">
                <a16:creationId xmlns:a16="http://schemas.microsoft.com/office/drawing/2014/main" id="{1F4B7232-A0BC-43F7-822F-5328A715351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490" t="15107" r="35537" b="73475"/>
          <a:stretch/>
        </p:blipFill>
        <p:spPr bwMode="auto">
          <a:xfrm>
            <a:off x="8744499" y="2202479"/>
            <a:ext cx="1385343" cy="52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9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4FC9-661A-4E37-B86E-E613CF93A22B}"/>
              </a:ext>
            </a:extLst>
          </p:cNvPr>
          <p:cNvSpPr>
            <a:spLocks noGrp="1"/>
          </p:cNvSpPr>
          <p:nvPr>
            <p:ph type="title"/>
          </p:nvPr>
        </p:nvSpPr>
        <p:spPr/>
        <p:txBody>
          <a:bodyPr/>
          <a:lstStyle/>
          <a:p>
            <a:r>
              <a:rPr lang="en-GB" dirty="0"/>
              <a:t>Final product</a:t>
            </a:r>
          </a:p>
        </p:txBody>
      </p:sp>
      <p:grpSp>
        <p:nvGrpSpPr>
          <p:cNvPr id="237" name="Group 236">
            <a:extLst>
              <a:ext uri="{FF2B5EF4-FFF2-40B4-BE49-F238E27FC236}">
                <a16:creationId xmlns:a16="http://schemas.microsoft.com/office/drawing/2014/main" id="{2236C8EC-A404-449B-9E2A-4E888974CD50}"/>
              </a:ext>
            </a:extLst>
          </p:cNvPr>
          <p:cNvGrpSpPr/>
          <p:nvPr/>
        </p:nvGrpSpPr>
        <p:grpSpPr>
          <a:xfrm>
            <a:off x="6639768" y="1847344"/>
            <a:ext cx="1901895" cy="4381695"/>
            <a:chOff x="1377411" y="432898"/>
            <a:chExt cx="2520000" cy="5805720"/>
          </a:xfrm>
        </p:grpSpPr>
        <p:grpSp>
          <p:nvGrpSpPr>
            <p:cNvPr id="238" name="Group 237">
              <a:extLst>
                <a:ext uri="{FF2B5EF4-FFF2-40B4-BE49-F238E27FC236}">
                  <a16:creationId xmlns:a16="http://schemas.microsoft.com/office/drawing/2014/main" id="{932B2D4E-DADC-452D-A7C1-926484640FFE}"/>
                </a:ext>
              </a:extLst>
            </p:cNvPr>
            <p:cNvGrpSpPr/>
            <p:nvPr/>
          </p:nvGrpSpPr>
          <p:grpSpPr>
            <a:xfrm rot="5400000">
              <a:off x="-242589" y="2098618"/>
              <a:ext cx="5760000" cy="2520000"/>
              <a:chOff x="4476106" y="3634028"/>
              <a:chExt cx="5760000" cy="2520000"/>
            </a:xfrm>
          </p:grpSpPr>
          <p:sp>
            <p:nvSpPr>
              <p:cNvPr id="240" name="Rectangle: Rounded Corners 239">
                <a:extLst>
                  <a:ext uri="{FF2B5EF4-FFF2-40B4-BE49-F238E27FC236}">
                    <a16:creationId xmlns:a16="http://schemas.microsoft.com/office/drawing/2014/main" id="{5F9CD1B5-D68E-4DEB-870D-74FB77D22547}"/>
                  </a:ext>
                </a:extLst>
              </p:cNvPr>
              <p:cNvSpPr/>
              <p:nvPr/>
            </p:nvSpPr>
            <p:spPr>
              <a:xfrm>
                <a:off x="4476106" y="3634028"/>
                <a:ext cx="5760000" cy="2520000"/>
              </a:xfrm>
              <a:prstGeom prst="round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1" name="Rectangle: Rounded Corners 240">
                <a:extLst>
                  <a:ext uri="{FF2B5EF4-FFF2-40B4-BE49-F238E27FC236}">
                    <a16:creationId xmlns:a16="http://schemas.microsoft.com/office/drawing/2014/main" id="{FB74CDC6-A728-41EA-9BC0-A62DF2DF28F6}"/>
                  </a:ext>
                </a:extLst>
              </p:cNvPr>
              <p:cNvSpPr/>
              <p:nvPr/>
            </p:nvSpPr>
            <p:spPr>
              <a:xfrm>
                <a:off x="4642812" y="3767467"/>
                <a:ext cx="5238346" cy="2188483"/>
              </a:xfrm>
              <a:prstGeom prst="roundRect">
                <a:avLst>
                  <a:gd name="adj" fmla="val 10676"/>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2" name="Flowchart: Connector 241">
                <a:extLst>
                  <a:ext uri="{FF2B5EF4-FFF2-40B4-BE49-F238E27FC236}">
                    <a16:creationId xmlns:a16="http://schemas.microsoft.com/office/drawing/2014/main" id="{22A6F678-5B4F-41E4-AE67-522985C12B4E}"/>
                  </a:ext>
                </a:extLst>
              </p:cNvPr>
              <p:cNvSpPr/>
              <p:nvPr/>
            </p:nvSpPr>
            <p:spPr>
              <a:xfrm>
                <a:off x="562226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3" name="Flowchart: Connector 242">
                <a:extLst>
                  <a:ext uri="{FF2B5EF4-FFF2-40B4-BE49-F238E27FC236}">
                    <a16:creationId xmlns:a16="http://schemas.microsoft.com/office/drawing/2014/main" id="{B8207B18-5E63-4EC1-8516-E30CDDC6BC60}"/>
                  </a:ext>
                </a:extLst>
              </p:cNvPr>
              <p:cNvSpPr/>
              <p:nvPr/>
            </p:nvSpPr>
            <p:spPr>
              <a:xfrm>
                <a:off x="5368075"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4" name="Flowchart: Connector 243">
                <a:extLst>
                  <a:ext uri="{FF2B5EF4-FFF2-40B4-BE49-F238E27FC236}">
                    <a16:creationId xmlns:a16="http://schemas.microsoft.com/office/drawing/2014/main" id="{361522E8-3379-4E0F-897F-9B6AC86047D5}"/>
                  </a:ext>
                </a:extLst>
              </p:cNvPr>
              <p:cNvSpPr/>
              <p:nvPr/>
            </p:nvSpPr>
            <p:spPr>
              <a:xfrm>
                <a:off x="5113888"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5" name="Flowchart: Connector 244">
                <a:extLst>
                  <a:ext uri="{FF2B5EF4-FFF2-40B4-BE49-F238E27FC236}">
                    <a16:creationId xmlns:a16="http://schemas.microsoft.com/office/drawing/2014/main" id="{98A786EE-077D-4783-B198-D0EFEB834E9F}"/>
                  </a:ext>
                </a:extLst>
              </p:cNvPr>
              <p:cNvSpPr/>
              <p:nvPr/>
            </p:nvSpPr>
            <p:spPr>
              <a:xfrm>
                <a:off x="4859701"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6" name="Flowchart: Connector 245">
                <a:extLst>
                  <a:ext uri="{FF2B5EF4-FFF2-40B4-BE49-F238E27FC236}">
                    <a16:creationId xmlns:a16="http://schemas.microsoft.com/office/drawing/2014/main" id="{C5981977-41D0-48F5-B2A3-E67A2B4D2107}"/>
                  </a:ext>
                </a:extLst>
              </p:cNvPr>
              <p:cNvSpPr/>
              <p:nvPr/>
            </p:nvSpPr>
            <p:spPr>
              <a:xfrm>
                <a:off x="6639010"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7" name="Flowchart: Connector 246">
                <a:extLst>
                  <a:ext uri="{FF2B5EF4-FFF2-40B4-BE49-F238E27FC236}">
                    <a16:creationId xmlns:a16="http://schemas.microsoft.com/office/drawing/2014/main" id="{739858A9-4C26-4B4E-9DC2-E2D2BCA298E0}"/>
                  </a:ext>
                </a:extLst>
              </p:cNvPr>
              <p:cNvSpPr/>
              <p:nvPr/>
            </p:nvSpPr>
            <p:spPr>
              <a:xfrm>
                <a:off x="5876449"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8" name="Flowchart: Connector 247">
                <a:extLst>
                  <a:ext uri="{FF2B5EF4-FFF2-40B4-BE49-F238E27FC236}">
                    <a16:creationId xmlns:a16="http://schemas.microsoft.com/office/drawing/2014/main" id="{6A12B466-C93D-40F0-9FB9-B609B2F22C58}"/>
                  </a:ext>
                </a:extLst>
              </p:cNvPr>
              <p:cNvSpPr/>
              <p:nvPr/>
            </p:nvSpPr>
            <p:spPr>
              <a:xfrm>
                <a:off x="6130636"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9" name="Flowchart: Connector 248">
                <a:extLst>
                  <a:ext uri="{FF2B5EF4-FFF2-40B4-BE49-F238E27FC236}">
                    <a16:creationId xmlns:a16="http://schemas.microsoft.com/office/drawing/2014/main" id="{DBFA42D3-863A-486E-A9EF-96135CF0621C}"/>
                  </a:ext>
                </a:extLst>
              </p:cNvPr>
              <p:cNvSpPr/>
              <p:nvPr/>
            </p:nvSpPr>
            <p:spPr>
              <a:xfrm>
                <a:off x="6384823"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0" name="Flowchart: Connector 249">
                <a:extLst>
                  <a:ext uri="{FF2B5EF4-FFF2-40B4-BE49-F238E27FC236}">
                    <a16:creationId xmlns:a16="http://schemas.microsoft.com/office/drawing/2014/main" id="{915A2DB0-DDBB-4A0F-A6DC-1D3E578DF241}"/>
                  </a:ext>
                </a:extLst>
              </p:cNvPr>
              <p:cNvSpPr/>
              <p:nvPr/>
            </p:nvSpPr>
            <p:spPr>
              <a:xfrm>
                <a:off x="7655758"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1" name="Flowchart: Connector 250">
                <a:extLst>
                  <a:ext uri="{FF2B5EF4-FFF2-40B4-BE49-F238E27FC236}">
                    <a16:creationId xmlns:a16="http://schemas.microsoft.com/office/drawing/2014/main" id="{B574BBDC-D01E-4234-8009-B87F69D2D379}"/>
                  </a:ext>
                </a:extLst>
              </p:cNvPr>
              <p:cNvSpPr/>
              <p:nvPr/>
            </p:nvSpPr>
            <p:spPr>
              <a:xfrm>
                <a:off x="7401571"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2" name="Flowchart: Connector 251">
                <a:extLst>
                  <a:ext uri="{FF2B5EF4-FFF2-40B4-BE49-F238E27FC236}">
                    <a16:creationId xmlns:a16="http://schemas.microsoft.com/office/drawing/2014/main" id="{4DC73A62-1E4B-47B8-BDAD-BC4F6CC3E129}"/>
                  </a:ext>
                </a:extLst>
              </p:cNvPr>
              <p:cNvSpPr/>
              <p:nvPr/>
            </p:nvSpPr>
            <p:spPr>
              <a:xfrm>
                <a:off x="7147384"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3" name="Flowchart: Connector 252">
                <a:extLst>
                  <a:ext uri="{FF2B5EF4-FFF2-40B4-BE49-F238E27FC236}">
                    <a16:creationId xmlns:a16="http://schemas.microsoft.com/office/drawing/2014/main" id="{35112AB7-0E6F-4513-8E62-E3A067493B5B}"/>
                  </a:ext>
                </a:extLst>
              </p:cNvPr>
              <p:cNvSpPr/>
              <p:nvPr/>
            </p:nvSpPr>
            <p:spPr>
              <a:xfrm>
                <a:off x="6893197"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4" name="Flowchart: Connector 253">
                <a:extLst>
                  <a:ext uri="{FF2B5EF4-FFF2-40B4-BE49-F238E27FC236}">
                    <a16:creationId xmlns:a16="http://schemas.microsoft.com/office/drawing/2014/main" id="{22CC77D5-3BA9-49BA-BD9A-FE155330DD63}"/>
                  </a:ext>
                </a:extLst>
              </p:cNvPr>
              <p:cNvSpPr/>
              <p:nvPr/>
            </p:nvSpPr>
            <p:spPr>
              <a:xfrm>
                <a:off x="867251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5" name="Flowchart: Connector 254">
                <a:extLst>
                  <a:ext uri="{FF2B5EF4-FFF2-40B4-BE49-F238E27FC236}">
                    <a16:creationId xmlns:a16="http://schemas.microsoft.com/office/drawing/2014/main" id="{0D7A579C-725B-43EC-B0BF-3C14E767C4B6}"/>
                  </a:ext>
                </a:extLst>
              </p:cNvPr>
              <p:cNvSpPr/>
              <p:nvPr/>
            </p:nvSpPr>
            <p:spPr>
              <a:xfrm>
                <a:off x="7909945"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6" name="Flowchart: Connector 255">
                <a:extLst>
                  <a:ext uri="{FF2B5EF4-FFF2-40B4-BE49-F238E27FC236}">
                    <a16:creationId xmlns:a16="http://schemas.microsoft.com/office/drawing/2014/main" id="{1E0D1CFB-9A64-439F-B372-5111D7B07876}"/>
                  </a:ext>
                </a:extLst>
              </p:cNvPr>
              <p:cNvSpPr/>
              <p:nvPr/>
            </p:nvSpPr>
            <p:spPr>
              <a:xfrm>
                <a:off x="816413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7" name="Flowchart: Connector 256">
                <a:extLst>
                  <a:ext uri="{FF2B5EF4-FFF2-40B4-BE49-F238E27FC236}">
                    <a16:creationId xmlns:a16="http://schemas.microsoft.com/office/drawing/2014/main" id="{9D928FC7-F9C7-42B2-BA2E-5D3EC9D381CB}"/>
                  </a:ext>
                </a:extLst>
              </p:cNvPr>
              <p:cNvSpPr/>
              <p:nvPr/>
            </p:nvSpPr>
            <p:spPr>
              <a:xfrm>
                <a:off x="8418319"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8" name="Rectangle 257">
                <a:extLst>
                  <a:ext uri="{FF2B5EF4-FFF2-40B4-BE49-F238E27FC236}">
                    <a16:creationId xmlns:a16="http://schemas.microsoft.com/office/drawing/2014/main" id="{BB1ABBF5-8871-45FE-85F9-883B85A82522}"/>
                  </a:ext>
                </a:extLst>
              </p:cNvPr>
              <p:cNvSpPr/>
              <p:nvPr/>
            </p:nvSpPr>
            <p:spPr>
              <a:xfrm>
                <a:off x="4572103" y="5446404"/>
                <a:ext cx="63439" cy="298910"/>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9" name="Hexagon 258">
                <a:extLst>
                  <a:ext uri="{FF2B5EF4-FFF2-40B4-BE49-F238E27FC236}">
                    <a16:creationId xmlns:a16="http://schemas.microsoft.com/office/drawing/2014/main" id="{EC762193-B6A8-4929-A593-31A2045136BC}"/>
                  </a:ext>
                </a:extLst>
              </p:cNvPr>
              <p:cNvSpPr/>
              <p:nvPr/>
            </p:nvSpPr>
            <p:spPr>
              <a:xfrm>
                <a:off x="9951434" y="5768393"/>
                <a:ext cx="183244" cy="171488"/>
              </a:xfrm>
              <a:prstGeom prst="hexagon">
                <a:avLst/>
              </a:prstGeom>
              <a:solidFill>
                <a:srgbClr val="A5A5A5">
                  <a:lumMod val="75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0" name="Flowchart: Connector 259">
                <a:extLst>
                  <a:ext uri="{FF2B5EF4-FFF2-40B4-BE49-F238E27FC236}">
                    <a16:creationId xmlns:a16="http://schemas.microsoft.com/office/drawing/2014/main" id="{ECA2F3D6-29F4-4961-AC12-A5BF81A76A1F}"/>
                  </a:ext>
                </a:extLst>
              </p:cNvPr>
              <p:cNvSpPr/>
              <p:nvPr/>
            </p:nvSpPr>
            <p:spPr>
              <a:xfrm>
                <a:off x="6632003" y="4343254"/>
                <a:ext cx="888521" cy="923027"/>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1" name="Flowchart: Connector 260">
                <a:extLst>
                  <a:ext uri="{FF2B5EF4-FFF2-40B4-BE49-F238E27FC236}">
                    <a16:creationId xmlns:a16="http://schemas.microsoft.com/office/drawing/2014/main" id="{4C42F200-202B-4A87-8CEA-BBDADAB72B63}"/>
                  </a:ext>
                </a:extLst>
              </p:cNvPr>
              <p:cNvSpPr/>
              <p:nvPr/>
            </p:nvSpPr>
            <p:spPr>
              <a:xfrm>
                <a:off x="6666666" y="4388693"/>
                <a:ext cx="819193" cy="833219"/>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2" name="Rectangle 261">
                <a:extLst>
                  <a:ext uri="{FF2B5EF4-FFF2-40B4-BE49-F238E27FC236}">
                    <a16:creationId xmlns:a16="http://schemas.microsoft.com/office/drawing/2014/main" id="{D1508058-A872-415E-8A32-28E03B8CC000}"/>
                  </a:ext>
                </a:extLst>
              </p:cNvPr>
              <p:cNvSpPr/>
              <p:nvPr/>
            </p:nvSpPr>
            <p:spPr>
              <a:xfrm>
                <a:off x="6870325" y="3792367"/>
                <a:ext cx="874365" cy="2144033"/>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3" name="Rectangle 262">
                <a:extLst>
                  <a:ext uri="{FF2B5EF4-FFF2-40B4-BE49-F238E27FC236}">
                    <a16:creationId xmlns:a16="http://schemas.microsoft.com/office/drawing/2014/main" id="{FDB21846-8020-41A0-BCD5-2A9F2CE3650F}"/>
                  </a:ext>
                </a:extLst>
              </p:cNvPr>
              <p:cNvSpPr/>
              <p:nvPr/>
            </p:nvSpPr>
            <p:spPr>
              <a:xfrm>
                <a:off x="7033640" y="4370967"/>
                <a:ext cx="2794924" cy="850945"/>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4" name="Rectangle 263">
                <a:extLst>
                  <a:ext uri="{FF2B5EF4-FFF2-40B4-BE49-F238E27FC236}">
                    <a16:creationId xmlns:a16="http://schemas.microsoft.com/office/drawing/2014/main" id="{75ADFDD8-2C91-41FF-9824-5BCACF852AE5}"/>
                  </a:ext>
                </a:extLst>
              </p:cNvPr>
              <p:cNvSpPr/>
              <p:nvPr/>
            </p:nvSpPr>
            <p:spPr>
              <a:xfrm>
                <a:off x="7042412" y="4376435"/>
                <a:ext cx="2785096" cy="286824"/>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5" name="Rectangle 264">
                <a:extLst>
                  <a:ext uri="{FF2B5EF4-FFF2-40B4-BE49-F238E27FC236}">
                    <a16:creationId xmlns:a16="http://schemas.microsoft.com/office/drawing/2014/main" id="{D2D8D96D-1978-41BE-AE16-F974391F2E50}"/>
                  </a:ext>
                </a:extLst>
              </p:cNvPr>
              <p:cNvSpPr/>
              <p:nvPr/>
            </p:nvSpPr>
            <p:spPr>
              <a:xfrm>
                <a:off x="7031683" y="4930477"/>
                <a:ext cx="2785096" cy="286824"/>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39" name="Rectangle 238">
              <a:extLst>
                <a:ext uri="{FF2B5EF4-FFF2-40B4-BE49-F238E27FC236}">
                  <a16:creationId xmlns:a16="http://schemas.microsoft.com/office/drawing/2014/main" id="{F81B9D21-5D64-496A-B221-DE78F1924940}"/>
                </a:ext>
              </a:extLst>
            </p:cNvPr>
            <p:cNvSpPr/>
            <p:nvPr/>
          </p:nvSpPr>
          <p:spPr>
            <a:xfrm>
              <a:off x="3302731" y="432898"/>
              <a:ext cx="197206" cy="45719"/>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65" name="Group 364">
            <a:extLst>
              <a:ext uri="{FF2B5EF4-FFF2-40B4-BE49-F238E27FC236}">
                <a16:creationId xmlns:a16="http://schemas.microsoft.com/office/drawing/2014/main" id="{9C79C8B1-E376-4529-A353-19648B9D88A4}"/>
              </a:ext>
            </a:extLst>
          </p:cNvPr>
          <p:cNvGrpSpPr/>
          <p:nvPr/>
        </p:nvGrpSpPr>
        <p:grpSpPr>
          <a:xfrm>
            <a:off x="1200150" y="1883914"/>
            <a:ext cx="1888627" cy="4316861"/>
            <a:chOff x="1183326" y="549000"/>
            <a:chExt cx="2520000" cy="5760000"/>
          </a:xfrm>
        </p:grpSpPr>
        <p:sp>
          <p:nvSpPr>
            <p:cNvPr id="366" name="Rectangle: Rounded Corners 365">
              <a:extLst>
                <a:ext uri="{FF2B5EF4-FFF2-40B4-BE49-F238E27FC236}">
                  <a16:creationId xmlns:a16="http://schemas.microsoft.com/office/drawing/2014/main" id="{2B2F9171-D72C-43D6-BFD9-4D37CA7FC92F}"/>
                </a:ext>
              </a:extLst>
            </p:cNvPr>
            <p:cNvSpPr/>
            <p:nvPr/>
          </p:nvSpPr>
          <p:spPr>
            <a:xfrm rot="16200000">
              <a:off x="-436674" y="2169000"/>
              <a:ext cx="5760000" cy="2520000"/>
            </a:xfrm>
            <a:prstGeom prst="roundRect">
              <a:avLst/>
            </a:prstGeom>
            <a:solidFill>
              <a:sysClr val="window" lastClr="FFFFFF">
                <a:lumMod val="50000"/>
              </a:sys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67" name="Group 366">
              <a:extLst>
                <a:ext uri="{FF2B5EF4-FFF2-40B4-BE49-F238E27FC236}">
                  <a16:creationId xmlns:a16="http://schemas.microsoft.com/office/drawing/2014/main" id="{098D52E8-9DFD-4292-95A4-3C5730A0FD09}"/>
                </a:ext>
              </a:extLst>
            </p:cNvPr>
            <p:cNvGrpSpPr/>
            <p:nvPr/>
          </p:nvGrpSpPr>
          <p:grpSpPr>
            <a:xfrm>
              <a:off x="1358303" y="6024328"/>
              <a:ext cx="2090558" cy="163902"/>
              <a:chOff x="1407305" y="6047049"/>
              <a:chExt cx="2090558" cy="163902"/>
            </a:xfrm>
            <a:effectLst>
              <a:glow rad="228600">
                <a:srgbClr val="5B9BD5">
                  <a:satMod val="175000"/>
                  <a:alpha val="40000"/>
                </a:srgbClr>
              </a:glow>
            </a:effectLst>
          </p:grpSpPr>
          <p:sp>
            <p:nvSpPr>
              <p:cNvPr id="453" name="Oval 452">
                <a:extLst>
                  <a:ext uri="{FF2B5EF4-FFF2-40B4-BE49-F238E27FC236}">
                    <a16:creationId xmlns:a16="http://schemas.microsoft.com/office/drawing/2014/main" id="{09B7049C-7110-407E-B20D-593774FCD93B}"/>
                  </a:ext>
                </a:extLst>
              </p:cNvPr>
              <p:cNvSpPr/>
              <p:nvPr/>
            </p:nvSpPr>
            <p:spPr>
              <a:xfrm rot="16200000">
                <a:off x="1407305"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4" name="Oval 453">
                <a:extLst>
                  <a:ext uri="{FF2B5EF4-FFF2-40B4-BE49-F238E27FC236}">
                    <a16:creationId xmlns:a16="http://schemas.microsoft.com/office/drawing/2014/main" id="{3320E6DA-C5F5-4D1F-B6AD-D3C553F011E7}"/>
                  </a:ext>
                </a:extLst>
              </p:cNvPr>
              <p:cNvSpPr/>
              <p:nvPr/>
            </p:nvSpPr>
            <p:spPr>
              <a:xfrm rot="16200000">
                <a:off x="1599971"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5" name="Oval 454">
                <a:extLst>
                  <a:ext uri="{FF2B5EF4-FFF2-40B4-BE49-F238E27FC236}">
                    <a16:creationId xmlns:a16="http://schemas.microsoft.com/office/drawing/2014/main" id="{C9CC2EEA-955E-48CB-A4E2-C92F5EFEEA09}"/>
                  </a:ext>
                </a:extLst>
              </p:cNvPr>
              <p:cNvSpPr/>
              <p:nvPr/>
            </p:nvSpPr>
            <p:spPr>
              <a:xfrm rot="16200000">
                <a:off x="1792637"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6" name="Oval 455">
                <a:extLst>
                  <a:ext uri="{FF2B5EF4-FFF2-40B4-BE49-F238E27FC236}">
                    <a16:creationId xmlns:a16="http://schemas.microsoft.com/office/drawing/2014/main" id="{EFDB04F4-8FAC-461A-81E2-8B26542A685D}"/>
                  </a:ext>
                </a:extLst>
              </p:cNvPr>
              <p:cNvSpPr/>
              <p:nvPr/>
            </p:nvSpPr>
            <p:spPr>
              <a:xfrm rot="16200000">
                <a:off x="1985303"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7" name="Oval 456">
                <a:extLst>
                  <a:ext uri="{FF2B5EF4-FFF2-40B4-BE49-F238E27FC236}">
                    <a16:creationId xmlns:a16="http://schemas.microsoft.com/office/drawing/2014/main" id="{B9F7878E-EB43-46C8-BDCC-74DBBBEEF4D1}"/>
                  </a:ext>
                </a:extLst>
              </p:cNvPr>
              <p:cNvSpPr/>
              <p:nvPr/>
            </p:nvSpPr>
            <p:spPr>
              <a:xfrm rot="16200000">
                <a:off x="2177969"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8" name="Oval 457">
                <a:extLst>
                  <a:ext uri="{FF2B5EF4-FFF2-40B4-BE49-F238E27FC236}">
                    <a16:creationId xmlns:a16="http://schemas.microsoft.com/office/drawing/2014/main" id="{509B546B-7930-4170-BE1C-744BC16995F4}"/>
                  </a:ext>
                </a:extLst>
              </p:cNvPr>
              <p:cNvSpPr/>
              <p:nvPr/>
            </p:nvSpPr>
            <p:spPr>
              <a:xfrm rot="16200000">
                <a:off x="2370635"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9" name="Oval 458">
                <a:extLst>
                  <a:ext uri="{FF2B5EF4-FFF2-40B4-BE49-F238E27FC236}">
                    <a16:creationId xmlns:a16="http://schemas.microsoft.com/office/drawing/2014/main" id="{2C67720C-40A0-4867-A272-DB4BBEEA975A}"/>
                  </a:ext>
                </a:extLst>
              </p:cNvPr>
              <p:cNvSpPr/>
              <p:nvPr/>
            </p:nvSpPr>
            <p:spPr>
              <a:xfrm rot="16200000">
                <a:off x="2563301"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0" name="Oval 459">
                <a:extLst>
                  <a:ext uri="{FF2B5EF4-FFF2-40B4-BE49-F238E27FC236}">
                    <a16:creationId xmlns:a16="http://schemas.microsoft.com/office/drawing/2014/main" id="{CA1AD8E3-690F-4146-8654-E66C3544E4D1}"/>
                  </a:ext>
                </a:extLst>
              </p:cNvPr>
              <p:cNvSpPr/>
              <p:nvPr/>
            </p:nvSpPr>
            <p:spPr>
              <a:xfrm rot="16200000">
                <a:off x="2755967"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1" name="Oval 460">
                <a:extLst>
                  <a:ext uri="{FF2B5EF4-FFF2-40B4-BE49-F238E27FC236}">
                    <a16:creationId xmlns:a16="http://schemas.microsoft.com/office/drawing/2014/main" id="{D127A8DC-7C78-4C8B-894C-F82AE8CD2C6D}"/>
                  </a:ext>
                </a:extLst>
              </p:cNvPr>
              <p:cNvSpPr/>
              <p:nvPr/>
            </p:nvSpPr>
            <p:spPr>
              <a:xfrm rot="16200000">
                <a:off x="2948633"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2" name="Oval 461">
                <a:extLst>
                  <a:ext uri="{FF2B5EF4-FFF2-40B4-BE49-F238E27FC236}">
                    <a16:creationId xmlns:a16="http://schemas.microsoft.com/office/drawing/2014/main" id="{656544AE-190B-4ECA-AB10-B25C2A57D6F1}"/>
                  </a:ext>
                </a:extLst>
              </p:cNvPr>
              <p:cNvSpPr/>
              <p:nvPr/>
            </p:nvSpPr>
            <p:spPr>
              <a:xfrm rot="16200000">
                <a:off x="3141299"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3" name="Oval 462">
                <a:extLst>
                  <a:ext uri="{FF2B5EF4-FFF2-40B4-BE49-F238E27FC236}">
                    <a16:creationId xmlns:a16="http://schemas.microsoft.com/office/drawing/2014/main" id="{CCCF6746-EEDC-411E-9D25-406EDB254CF8}"/>
                  </a:ext>
                </a:extLst>
              </p:cNvPr>
              <p:cNvSpPr/>
              <p:nvPr/>
            </p:nvSpPr>
            <p:spPr>
              <a:xfrm rot="16200000">
                <a:off x="3333961"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68" name="Group 367">
              <a:extLst>
                <a:ext uri="{FF2B5EF4-FFF2-40B4-BE49-F238E27FC236}">
                  <a16:creationId xmlns:a16="http://schemas.microsoft.com/office/drawing/2014/main" id="{94CFCAB1-EAA3-41BB-A542-F546B35E9F6B}"/>
                </a:ext>
              </a:extLst>
            </p:cNvPr>
            <p:cNvGrpSpPr/>
            <p:nvPr/>
          </p:nvGrpSpPr>
          <p:grpSpPr>
            <a:xfrm rot="16200000">
              <a:off x="2361375" y="-316280"/>
              <a:ext cx="163902" cy="2090558"/>
              <a:chOff x="2665845" y="3039374"/>
              <a:chExt cx="163902" cy="2090558"/>
            </a:xfrm>
            <a:effectLst>
              <a:glow rad="228600">
                <a:srgbClr val="5B9BD5">
                  <a:satMod val="175000"/>
                  <a:alpha val="40000"/>
                </a:srgbClr>
              </a:glow>
            </a:effectLst>
          </p:grpSpPr>
          <p:sp>
            <p:nvSpPr>
              <p:cNvPr id="442" name="Oval 441">
                <a:extLst>
                  <a:ext uri="{FF2B5EF4-FFF2-40B4-BE49-F238E27FC236}">
                    <a16:creationId xmlns:a16="http://schemas.microsoft.com/office/drawing/2014/main" id="{7BB1E50E-9CA5-4EA6-81C5-897760373A0E}"/>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3" name="Oval 442">
                <a:extLst>
                  <a:ext uri="{FF2B5EF4-FFF2-40B4-BE49-F238E27FC236}">
                    <a16:creationId xmlns:a16="http://schemas.microsoft.com/office/drawing/2014/main" id="{D19BC754-53A8-4BFF-95E3-396248919527}"/>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4" name="Oval 443">
                <a:extLst>
                  <a:ext uri="{FF2B5EF4-FFF2-40B4-BE49-F238E27FC236}">
                    <a16:creationId xmlns:a16="http://schemas.microsoft.com/office/drawing/2014/main" id="{06E6DD05-8900-469A-AD4F-834C3670E590}"/>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5" name="Oval 444">
                <a:extLst>
                  <a:ext uri="{FF2B5EF4-FFF2-40B4-BE49-F238E27FC236}">
                    <a16:creationId xmlns:a16="http://schemas.microsoft.com/office/drawing/2014/main" id="{BE425AC1-82DE-46B3-A277-6FB430332662}"/>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6" name="Oval 445">
                <a:extLst>
                  <a:ext uri="{FF2B5EF4-FFF2-40B4-BE49-F238E27FC236}">
                    <a16:creationId xmlns:a16="http://schemas.microsoft.com/office/drawing/2014/main" id="{A1C704A5-F8C5-4E5F-B50A-DF33FF353823}"/>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7" name="Oval 446">
                <a:extLst>
                  <a:ext uri="{FF2B5EF4-FFF2-40B4-BE49-F238E27FC236}">
                    <a16:creationId xmlns:a16="http://schemas.microsoft.com/office/drawing/2014/main" id="{92F095E1-655A-4B18-A4B4-39600103FF15}"/>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8" name="Oval 447">
                <a:extLst>
                  <a:ext uri="{FF2B5EF4-FFF2-40B4-BE49-F238E27FC236}">
                    <a16:creationId xmlns:a16="http://schemas.microsoft.com/office/drawing/2014/main" id="{D52D82AB-8097-4327-9559-F7C4E1A56F80}"/>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9" name="Oval 448">
                <a:extLst>
                  <a:ext uri="{FF2B5EF4-FFF2-40B4-BE49-F238E27FC236}">
                    <a16:creationId xmlns:a16="http://schemas.microsoft.com/office/drawing/2014/main" id="{23867778-CA2C-44C6-A36E-4401010C5E44}"/>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0" name="Oval 449">
                <a:extLst>
                  <a:ext uri="{FF2B5EF4-FFF2-40B4-BE49-F238E27FC236}">
                    <a16:creationId xmlns:a16="http://schemas.microsoft.com/office/drawing/2014/main" id="{9D22A5D4-5314-43B2-89B2-C58BEEAFA1C2}"/>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1" name="Oval 450">
                <a:extLst>
                  <a:ext uri="{FF2B5EF4-FFF2-40B4-BE49-F238E27FC236}">
                    <a16:creationId xmlns:a16="http://schemas.microsoft.com/office/drawing/2014/main" id="{B69CEE6A-786D-4AB7-A05C-672BC0F9EC36}"/>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2" name="Oval 451">
                <a:extLst>
                  <a:ext uri="{FF2B5EF4-FFF2-40B4-BE49-F238E27FC236}">
                    <a16:creationId xmlns:a16="http://schemas.microsoft.com/office/drawing/2014/main" id="{B85E9E91-B7DB-4B4C-9629-24FAD59EC15D}"/>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69" name="Group 368">
              <a:extLst>
                <a:ext uri="{FF2B5EF4-FFF2-40B4-BE49-F238E27FC236}">
                  <a16:creationId xmlns:a16="http://schemas.microsoft.com/office/drawing/2014/main" id="{ADE06E68-23A3-4787-8596-BE9630689DDE}"/>
                </a:ext>
              </a:extLst>
            </p:cNvPr>
            <p:cNvGrpSpPr/>
            <p:nvPr/>
          </p:nvGrpSpPr>
          <p:grpSpPr>
            <a:xfrm rot="16200000">
              <a:off x="1021178" y="3394856"/>
              <a:ext cx="5170955" cy="133430"/>
              <a:chOff x="2677347" y="5039430"/>
              <a:chExt cx="5170955" cy="133430"/>
            </a:xfrm>
            <a:effectLst>
              <a:glow rad="228600">
                <a:srgbClr val="5B9BD5">
                  <a:satMod val="175000"/>
                  <a:alpha val="40000"/>
                </a:srgbClr>
              </a:glow>
            </a:effectLst>
          </p:grpSpPr>
          <p:grpSp>
            <p:nvGrpSpPr>
              <p:cNvPr id="406" name="Group 405">
                <a:extLst>
                  <a:ext uri="{FF2B5EF4-FFF2-40B4-BE49-F238E27FC236}">
                    <a16:creationId xmlns:a16="http://schemas.microsoft.com/office/drawing/2014/main" id="{56282F3F-EF27-4A9F-9234-7530756A208B}"/>
                  </a:ext>
                </a:extLst>
              </p:cNvPr>
              <p:cNvGrpSpPr/>
              <p:nvPr/>
            </p:nvGrpSpPr>
            <p:grpSpPr>
              <a:xfrm rot="16200000">
                <a:off x="3461579" y="4255198"/>
                <a:ext cx="133430" cy="1701894"/>
                <a:chOff x="2665845" y="3039374"/>
                <a:chExt cx="163902" cy="2090558"/>
              </a:xfrm>
            </p:grpSpPr>
            <p:sp>
              <p:nvSpPr>
                <p:cNvPr id="431" name="Oval 430">
                  <a:extLst>
                    <a:ext uri="{FF2B5EF4-FFF2-40B4-BE49-F238E27FC236}">
                      <a16:creationId xmlns:a16="http://schemas.microsoft.com/office/drawing/2014/main" id="{DD63313A-0886-4D2B-AA76-7869F4E488B8}"/>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2" name="Oval 431">
                  <a:extLst>
                    <a:ext uri="{FF2B5EF4-FFF2-40B4-BE49-F238E27FC236}">
                      <a16:creationId xmlns:a16="http://schemas.microsoft.com/office/drawing/2014/main" id="{EE9E7050-0258-4CA9-8436-CA18891BE496}"/>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3" name="Oval 432">
                  <a:extLst>
                    <a:ext uri="{FF2B5EF4-FFF2-40B4-BE49-F238E27FC236}">
                      <a16:creationId xmlns:a16="http://schemas.microsoft.com/office/drawing/2014/main" id="{F6B6FB97-99C4-43CA-B522-3D2E0ACA4AB0}"/>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4" name="Oval 433">
                  <a:extLst>
                    <a:ext uri="{FF2B5EF4-FFF2-40B4-BE49-F238E27FC236}">
                      <a16:creationId xmlns:a16="http://schemas.microsoft.com/office/drawing/2014/main" id="{A5DDB2BB-8329-45B7-941D-59C217A25EBF}"/>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5" name="Oval 434">
                  <a:extLst>
                    <a:ext uri="{FF2B5EF4-FFF2-40B4-BE49-F238E27FC236}">
                      <a16:creationId xmlns:a16="http://schemas.microsoft.com/office/drawing/2014/main" id="{8E012D53-3B43-4777-A240-A4FE44D80C5E}"/>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6" name="Oval 435">
                  <a:extLst>
                    <a:ext uri="{FF2B5EF4-FFF2-40B4-BE49-F238E27FC236}">
                      <a16:creationId xmlns:a16="http://schemas.microsoft.com/office/drawing/2014/main" id="{78DB0AEB-17EE-4FED-8703-91C6EF1E5F19}"/>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7" name="Oval 436">
                  <a:extLst>
                    <a:ext uri="{FF2B5EF4-FFF2-40B4-BE49-F238E27FC236}">
                      <a16:creationId xmlns:a16="http://schemas.microsoft.com/office/drawing/2014/main" id="{06D54EF8-7528-4F87-A8C2-4E06C46F0769}"/>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8" name="Oval 437">
                  <a:extLst>
                    <a:ext uri="{FF2B5EF4-FFF2-40B4-BE49-F238E27FC236}">
                      <a16:creationId xmlns:a16="http://schemas.microsoft.com/office/drawing/2014/main" id="{C5542450-758F-4E45-945B-EA8D851AAB93}"/>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9" name="Oval 438">
                  <a:extLst>
                    <a:ext uri="{FF2B5EF4-FFF2-40B4-BE49-F238E27FC236}">
                      <a16:creationId xmlns:a16="http://schemas.microsoft.com/office/drawing/2014/main" id="{772BE053-4F83-42A4-8D92-EF60462ED2AD}"/>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0" name="Oval 439">
                  <a:extLst>
                    <a:ext uri="{FF2B5EF4-FFF2-40B4-BE49-F238E27FC236}">
                      <a16:creationId xmlns:a16="http://schemas.microsoft.com/office/drawing/2014/main" id="{8ED7C7D6-4C1D-41B0-B12F-8DC44CCFC3B1}"/>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1" name="Oval 440">
                  <a:extLst>
                    <a:ext uri="{FF2B5EF4-FFF2-40B4-BE49-F238E27FC236}">
                      <a16:creationId xmlns:a16="http://schemas.microsoft.com/office/drawing/2014/main" id="{EB3952A6-F8F9-4E3A-B1CD-8969A7FF7365}"/>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07" name="Group 406">
                <a:extLst>
                  <a:ext uri="{FF2B5EF4-FFF2-40B4-BE49-F238E27FC236}">
                    <a16:creationId xmlns:a16="http://schemas.microsoft.com/office/drawing/2014/main" id="{95948E25-D73A-4B03-9414-D6EE63982BC4}"/>
                  </a:ext>
                </a:extLst>
              </p:cNvPr>
              <p:cNvGrpSpPr/>
              <p:nvPr/>
            </p:nvGrpSpPr>
            <p:grpSpPr>
              <a:xfrm rot="16200000">
                <a:off x="5210562" y="4255198"/>
                <a:ext cx="133430" cy="1701894"/>
                <a:chOff x="2665845" y="3039374"/>
                <a:chExt cx="163902" cy="2090558"/>
              </a:xfrm>
            </p:grpSpPr>
            <p:sp>
              <p:nvSpPr>
                <p:cNvPr id="420" name="Oval 419">
                  <a:extLst>
                    <a:ext uri="{FF2B5EF4-FFF2-40B4-BE49-F238E27FC236}">
                      <a16:creationId xmlns:a16="http://schemas.microsoft.com/office/drawing/2014/main" id="{0E51411A-A5B3-440C-AEED-986B618DE3BE}"/>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1" name="Oval 420">
                  <a:extLst>
                    <a:ext uri="{FF2B5EF4-FFF2-40B4-BE49-F238E27FC236}">
                      <a16:creationId xmlns:a16="http://schemas.microsoft.com/office/drawing/2014/main" id="{820ED05B-2D69-4323-AEA5-C6D8AE5F7705}"/>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2" name="Oval 421">
                  <a:extLst>
                    <a:ext uri="{FF2B5EF4-FFF2-40B4-BE49-F238E27FC236}">
                      <a16:creationId xmlns:a16="http://schemas.microsoft.com/office/drawing/2014/main" id="{BECA1264-7812-466E-9C81-F0D730C7E2BD}"/>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3" name="Oval 422">
                  <a:extLst>
                    <a:ext uri="{FF2B5EF4-FFF2-40B4-BE49-F238E27FC236}">
                      <a16:creationId xmlns:a16="http://schemas.microsoft.com/office/drawing/2014/main" id="{3D850B1D-6C89-45D4-B59D-B2209A5CAF7F}"/>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4" name="Oval 423">
                  <a:extLst>
                    <a:ext uri="{FF2B5EF4-FFF2-40B4-BE49-F238E27FC236}">
                      <a16:creationId xmlns:a16="http://schemas.microsoft.com/office/drawing/2014/main" id="{4595F88F-0761-435C-8C63-9D2D383C28E8}"/>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5" name="Oval 424">
                  <a:extLst>
                    <a:ext uri="{FF2B5EF4-FFF2-40B4-BE49-F238E27FC236}">
                      <a16:creationId xmlns:a16="http://schemas.microsoft.com/office/drawing/2014/main" id="{CFE35015-4DCB-43FC-AFB5-5D91C24EE413}"/>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6" name="Oval 425">
                  <a:extLst>
                    <a:ext uri="{FF2B5EF4-FFF2-40B4-BE49-F238E27FC236}">
                      <a16:creationId xmlns:a16="http://schemas.microsoft.com/office/drawing/2014/main" id="{E3EF5AAC-8606-4544-B753-EEBE8C2ACE5B}"/>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7" name="Oval 426">
                  <a:extLst>
                    <a:ext uri="{FF2B5EF4-FFF2-40B4-BE49-F238E27FC236}">
                      <a16:creationId xmlns:a16="http://schemas.microsoft.com/office/drawing/2014/main" id="{FDB1D002-4B41-4B11-83D3-FDAB20D0508C}"/>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8" name="Oval 427">
                  <a:extLst>
                    <a:ext uri="{FF2B5EF4-FFF2-40B4-BE49-F238E27FC236}">
                      <a16:creationId xmlns:a16="http://schemas.microsoft.com/office/drawing/2014/main" id="{AD9DDEC9-8660-4B28-A494-16F7C33D341E}"/>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9" name="Oval 428">
                  <a:extLst>
                    <a:ext uri="{FF2B5EF4-FFF2-40B4-BE49-F238E27FC236}">
                      <a16:creationId xmlns:a16="http://schemas.microsoft.com/office/drawing/2014/main" id="{A2C1DA31-3CEA-4795-8D6E-13AE9DAB0E42}"/>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0" name="Oval 429">
                  <a:extLst>
                    <a:ext uri="{FF2B5EF4-FFF2-40B4-BE49-F238E27FC236}">
                      <a16:creationId xmlns:a16="http://schemas.microsoft.com/office/drawing/2014/main" id="{86B8EEDC-9DCD-414C-B854-54E18BAAC255}"/>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08" name="Group 407">
                <a:extLst>
                  <a:ext uri="{FF2B5EF4-FFF2-40B4-BE49-F238E27FC236}">
                    <a16:creationId xmlns:a16="http://schemas.microsoft.com/office/drawing/2014/main" id="{93324B84-55A2-448D-B4BA-F84B1825D3CD}"/>
                  </a:ext>
                </a:extLst>
              </p:cNvPr>
              <p:cNvGrpSpPr/>
              <p:nvPr/>
            </p:nvGrpSpPr>
            <p:grpSpPr>
              <a:xfrm rot="16200000">
                <a:off x="6930640" y="4255198"/>
                <a:ext cx="133430" cy="1701894"/>
                <a:chOff x="2665845" y="3039374"/>
                <a:chExt cx="163902" cy="2090558"/>
              </a:xfrm>
            </p:grpSpPr>
            <p:sp>
              <p:nvSpPr>
                <p:cNvPr id="409" name="Oval 408">
                  <a:extLst>
                    <a:ext uri="{FF2B5EF4-FFF2-40B4-BE49-F238E27FC236}">
                      <a16:creationId xmlns:a16="http://schemas.microsoft.com/office/drawing/2014/main" id="{450C6F73-01CA-4394-AE45-96B826C43B1E}"/>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0" name="Oval 409">
                  <a:extLst>
                    <a:ext uri="{FF2B5EF4-FFF2-40B4-BE49-F238E27FC236}">
                      <a16:creationId xmlns:a16="http://schemas.microsoft.com/office/drawing/2014/main" id="{3C346F0D-DD5A-4D7D-83F5-C3C95C12B20C}"/>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1" name="Oval 410">
                  <a:extLst>
                    <a:ext uri="{FF2B5EF4-FFF2-40B4-BE49-F238E27FC236}">
                      <a16:creationId xmlns:a16="http://schemas.microsoft.com/office/drawing/2014/main" id="{F978B86F-9038-44CC-B4B6-C785C86DBC42}"/>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2" name="Oval 411">
                  <a:extLst>
                    <a:ext uri="{FF2B5EF4-FFF2-40B4-BE49-F238E27FC236}">
                      <a16:creationId xmlns:a16="http://schemas.microsoft.com/office/drawing/2014/main" id="{D0DCC414-DCDA-440D-B322-62D448645FFE}"/>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3" name="Oval 412">
                  <a:extLst>
                    <a:ext uri="{FF2B5EF4-FFF2-40B4-BE49-F238E27FC236}">
                      <a16:creationId xmlns:a16="http://schemas.microsoft.com/office/drawing/2014/main" id="{17706CA7-B8AF-455C-9AE5-83E9D1E5CC6C}"/>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4" name="Oval 413">
                  <a:extLst>
                    <a:ext uri="{FF2B5EF4-FFF2-40B4-BE49-F238E27FC236}">
                      <a16:creationId xmlns:a16="http://schemas.microsoft.com/office/drawing/2014/main" id="{41EE0D7F-C040-4028-B91D-2F978A3B6910}"/>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5" name="Oval 414">
                  <a:extLst>
                    <a:ext uri="{FF2B5EF4-FFF2-40B4-BE49-F238E27FC236}">
                      <a16:creationId xmlns:a16="http://schemas.microsoft.com/office/drawing/2014/main" id="{70C3B150-790B-47CC-9472-B333901B5F2C}"/>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6" name="Oval 415">
                  <a:extLst>
                    <a:ext uri="{FF2B5EF4-FFF2-40B4-BE49-F238E27FC236}">
                      <a16:creationId xmlns:a16="http://schemas.microsoft.com/office/drawing/2014/main" id="{8C81F5F3-ABB1-42EF-9543-C1CEFCFF2FDC}"/>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7" name="Oval 416">
                  <a:extLst>
                    <a:ext uri="{FF2B5EF4-FFF2-40B4-BE49-F238E27FC236}">
                      <a16:creationId xmlns:a16="http://schemas.microsoft.com/office/drawing/2014/main" id="{EAAB9827-E196-4E9D-992C-15B40D185778}"/>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8" name="Oval 417">
                  <a:extLst>
                    <a:ext uri="{FF2B5EF4-FFF2-40B4-BE49-F238E27FC236}">
                      <a16:creationId xmlns:a16="http://schemas.microsoft.com/office/drawing/2014/main" id="{A84087B9-4FDF-4CA6-86AB-388031CBA449}"/>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9" name="Oval 418">
                  <a:extLst>
                    <a:ext uri="{FF2B5EF4-FFF2-40B4-BE49-F238E27FC236}">
                      <a16:creationId xmlns:a16="http://schemas.microsoft.com/office/drawing/2014/main" id="{966FBED4-59D7-4EF4-91A5-B9E330182865}"/>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70" name="Group 369">
              <a:extLst>
                <a:ext uri="{FF2B5EF4-FFF2-40B4-BE49-F238E27FC236}">
                  <a16:creationId xmlns:a16="http://schemas.microsoft.com/office/drawing/2014/main" id="{EDACDEB2-8E8C-4BFB-9C6B-CA792276C3FA}"/>
                </a:ext>
              </a:extLst>
            </p:cNvPr>
            <p:cNvGrpSpPr/>
            <p:nvPr/>
          </p:nvGrpSpPr>
          <p:grpSpPr>
            <a:xfrm>
              <a:off x="1212962" y="853014"/>
              <a:ext cx="133431" cy="5170955"/>
              <a:chOff x="1241409" y="853014"/>
              <a:chExt cx="133431" cy="5170955"/>
            </a:xfrm>
            <a:effectLst>
              <a:glow rad="228600">
                <a:srgbClr val="5B9BD5">
                  <a:satMod val="175000"/>
                  <a:alpha val="40000"/>
                </a:srgbClr>
              </a:glow>
            </a:effectLst>
          </p:grpSpPr>
          <p:sp>
            <p:nvSpPr>
              <p:cNvPr id="373" name="Oval 372">
                <a:extLst>
                  <a:ext uri="{FF2B5EF4-FFF2-40B4-BE49-F238E27FC236}">
                    <a16:creationId xmlns:a16="http://schemas.microsoft.com/office/drawing/2014/main" id="{40E395D7-B600-46E6-B610-278C11619CD0}"/>
                  </a:ext>
                </a:extLst>
              </p:cNvPr>
              <p:cNvSpPr/>
              <p:nvPr/>
            </p:nvSpPr>
            <p:spPr>
              <a:xfrm rot="10800000">
                <a:off x="1241410" y="589053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4" name="Oval 373">
                <a:extLst>
                  <a:ext uri="{FF2B5EF4-FFF2-40B4-BE49-F238E27FC236}">
                    <a16:creationId xmlns:a16="http://schemas.microsoft.com/office/drawing/2014/main" id="{DF95E411-AEA1-44DB-8149-5288FF8351AC}"/>
                  </a:ext>
                </a:extLst>
              </p:cNvPr>
              <p:cNvSpPr/>
              <p:nvPr/>
            </p:nvSpPr>
            <p:spPr>
              <a:xfrm rot="10800000">
                <a:off x="1241410" y="573369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5" name="Oval 374">
                <a:extLst>
                  <a:ext uri="{FF2B5EF4-FFF2-40B4-BE49-F238E27FC236}">
                    <a16:creationId xmlns:a16="http://schemas.microsoft.com/office/drawing/2014/main" id="{6C3CF566-D80D-4076-9D2E-2C842A099E72}"/>
                  </a:ext>
                </a:extLst>
              </p:cNvPr>
              <p:cNvSpPr/>
              <p:nvPr/>
            </p:nvSpPr>
            <p:spPr>
              <a:xfrm rot="10800000">
                <a:off x="1241410" y="557684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6" name="Oval 375">
                <a:extLst>
                  <a:ext uri="{FF2B5EF4-FFF2-40B4-BE49-F238E27FC236}">
                    <a16:creationId xmlns:a16="http://schemas.microsoft.com/office/drawing/2014/main" id="{5BCE630F-FF23-43FB-90ED-7B98B21C8646}"/>
                  </a:ext>
                </a:extLst>
              </p:cNvPr>
              <p:cNvSpPr/>
              <p:nvPr/>
            </p:nvSpPr>
            <p:spPr>
              <a:xfrm rot="10800000">
                <a:off x="1241410" y="541999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7" name="Oval 376">
                <a:extLst>
                  <a:ext uri="{FF2B5EF4-FFF2-40B4-BE49-F238E27FC236}">
                    <a16:creationId xmlns:a16="http://schemas.microsoft.com/office/drawing/2014/main" id="{C29A0D3C-0BB8-47CB-8D5F-7CECCD6B9F1E}"/>
                  </a:ext>
                </a:extLst>
              </p:cNvPr>
              <p:cNvSpPr/>
              <p:nvPr/>
            </p:nvSpPr>
            <p:spPr>
              <a:xfrm rot="10800000">
                <a:off x="1241410" y="526315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8" name="Oval 377">
                <a:extLst>
                  <a:ext uri="{FF2B5EF4-FFF2-40B4-BE49-F238E27FC236}">
                    <a16:creationId xmlns:a16="http://schemas.microsoft.com/office/drawing/2014/main" id="{A0F41C7C-D7CF-4A08-B13B-993F7AE4A400}"/>
                  </a:ext>
                </a:extLst>
              </p:cNvPr>
              <p:cNvSpPr/>
              <p:nvPr/>
            </p:nvSpPr>
            <p:spPr>
              <a:xfrm rot="10800000">
                <a:off x="1241410" y="510630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9" name="Oval 378">
                <a:extLst>
                  <a:ext uri="{FF2B5EF4-FFF2-40B4-BE49-F238E27FC236}">
                    <a16:creationId xmlns:a16="http://schemas.microsoft.com/office/drawing/2014/main" id="{1C25A4AF-1552-4C0E-88FF-B2AD0A8CACAA}"/>
                  </a:ext>
                </a:extLst>
              </p:cNvPr>
              <p:cNvSpPr/>
              <p:nvPr/>
            </p:nvSpPr>
            <p:spPr>
              <a:xfrm rot="10800000">
                <a:off x="1241410" y="494945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0" name="Oval 379">
                <a:extLst>
                  <a:ext uri="{FF2B5EF4-FFF2-40B4-BE49-F238E27FC236}">
                    <a16:creationId xmlns:a16="http://schemas.microsoft.com/office/drawing/2014/main" id="{11372EA5-B537-4D70-BED9-DDA8945A5F7C}"/>
                  </a:ext>
                </a:extLst>
              </p:cNvPr>
              <p:cNvSpPr/>
              <p:nvPr/>
            </p:nvSpPr>
            <p:spPr>
              <a:xfrm rot="10800000">
                <a:off x="1241410" y="479261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1" name="Oval 380">
                <a:extLst>
                  <a:ext uri="{FF2B5EF4-FFF2-40B4-BE49-F238E27FC236}">
                    <a16:creationId xmlns:a16="http://schemas.microsoft.com/office/drawing/2014/main" id="{0CF25DED-413D-4CAB-AE96-C3E8B0002835}"/>
                  </a:ext>
                </a:extLst>
              </p:cNvPr>
              <p:cNvSpPr/>
              <p:nvPr/>
            </p:nvSpPr>
            <p:spPr>
              <a:xfrm rot="10800000">
                <a:off x="1241410" y="463576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2" name="Oval 381">
                <a:extLst>
                  <a:ext uri="{FF2B5EF4-FFF2-40B4-BE49-F238E27FC236}">
                    <a16:creationId xmlns:a16="http://schemas.microsoft.com/office/drawing/2014/main" id="{17173D82-C811-423F-AA8F-AF205F6DCF3A}"/>
                  </a:ext>
                </a:extLst>
              </p:cNvPr>
              <p:cNvSpPr/>
              <p:nvPr/>
            </p:nvSpPr>
            <p:spPr>
              <a:xfrm rot="10800000">
                <a:off x="1241410" y="447891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3" name="Oval 382">
                <a:extLst>
                  <a:ext uri="{FF2B5EF4-FFF2-40B4-BE49-F238E27FC236}">
                    <a16:creationId xmlns:a16="http://schemas.microsoft.com/office/drawing/2014/main" id="{BAE8C12A-6D9C-44E8-A3B1-2D1E00F986AB}"/>
                  </a:ext>
                </a:extLst>
              </p:cNvPr>
              <p:cNvSpPr/>
              <p:nvPr/>
            </p:nvSpPr>
            <p:spPr>
              <a:xfrm rot="10800000">
                <a:off x="1241409" y="432207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4" name="Oval 383">
                <a:extLst>
                  <a:ext uri="{FF2B5EF4-FFF2-40B4-BE49-F238E27FC236}">
                    <a16:creationId xmlns:a16="http://schemas.microsoft.com/office/drawing/2014/main" id="{FFCD6A81-91B8-45FB-89DC-EA70EA87C345}"/>
                  </a:ext>
                </a:extLst>
              </p:cNvPr>
              <p:cNvSpPr/>
              <p:nvPr/>
            </p:nvSpPr>
            <p:spPr>
              <a:xfrm rot="10800000">
                <a:off x="1241409" y="414155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5" name="Oval 384">
                <a:extLst>
                  <a:ext uri="{FF2B5EF4-FFF2-40B4-BE49-F238E27FC236}">
                    <a16:creationId xmlns:a16="http://schemas.microsoft.com/office/drawing/2014/main" id="{746796C6-8891-47B3-A096-3E1066E43DDB}"/>
                  </a:ext>
                </a:extLst>
              </p:cNvPr>
              <p:cNvSpPr/>
              <p:nvPr/>
            </p:nvSpPr>
            <p:spPr>
              <a:xfrm rot="10800000">
                <a:off x="1241409" y="398470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6" name="Oval 385">
                <a:extLst>
                  <a:ext uri="{FF2B5EF4-FFF2-40B4-BE49-F238E27FC236}">
                    <a16:creationId xmlns:a16="http://schemas.microsoft.com/office/drawing/2014/main" id="{41953CD4-70C2-4AC3-AC11-EF180D66B919}"/>
                  </a:ext>
                </a:extLst>
              </p:cNvPr>
              <p:cNvSpPr/>
              <p:nvPr/>
            </p:nvSpPr>
            <p:spPr>
              <a:xfrm rot="10800000">
                <a:off x="1241409" y="382786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7" name="Oval 386">
                <a:extLst>
                  <a:ext uri="{FF2B5EF4-FFF2-40B4-BE49-F238E27FC236}">
                    <a16:creationId xmlns:a16="http://schemas.microsoft.com/office/drawing/2014/main" id="{F6540C95-551B-4B2F-B273-E28A3C5575CF}"/>
                  </a:ext>
                </a:extLst>
              </p:cNvPr>
              <p:cNvSpPr/>
              <p:nvPr/>
            </p:nvSpPr>
            <p:spPr>
              <a:xfrm rot="10800000">
                <a:off x="1241409" y="367101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8" name="Oval 387">
                <a:extLst>
                  <a:ext uri="{FF2B5EF4-FFF2-40B4-BE49-F238E27FC236}">
                    <a16:creationId xmlns:a16="http://schemas.microsoft.com/office/drawing/2014/main" id="{33C54C34-F4E8-4235-834B-B2F39CCEC47C}"/>
                  </a:ext>
                </a:extLst>
              </p:cNvPr>
              <p:cNvSpPr/>
              <p:nvPr/>
            </p:nvSpPr>
            <p:spPr>
              <a:xfrm rot="10800000">
                <a:off x="1241409" y="351416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9" name="Oval 388">
                <a:extLst>
                  <a:ext uri="{FF2B5EF4-FFF2-40B4-BE49-F238E27FC236}">
                    <a16:creationId xmlns:a16="http://schemas.microsoft.com/office/drawing/2014/main" id="{E7AD7D44-9818-4170-A1A3-3B1CBA14107C}"/>
                  </a:ext>
                </a:extLst>
              </p:cNvPr>
              <p:cNvSpPr/>
              <p:nvPr/>
            </p:nvSpPr>
            <p:spPr>
              <a:xfrm rot="10800000">
                <a:off x="1241409" y="335732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0" name="Oval 389">
                <a:extLst>
                  <a:ext uri="{FF2B5EF4-FFF2-40B4-BE49-F238E27FC236}">
                    <a16:creationId xmlns:a16="http://schemas.microsoft.com/office/drawing/2014/main" id="{C0E9D229-51DC-4768-935E-9CEBB7E0B6E7}"/>
                  </a:ext>
                </a:extLst>
              </p:cNvPr>
              <p:cNvSpPr/>
              <p:nvPr/>
            </p:nvSpPr>
            <p:spPr>
              <a:xfrm rot="10800000">
                <a:off x="1241409" y="320047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1" name="Oval 390">
                <a:extLst>
                  <a:ext uri="{FF2B5EF4-FFF2-40B4-BE49-F238E27FC236}">
                    <a16:creationId xmlns:a16="http://schemas.microsoft.com/office/drawing/2014/main" id="{BF07CAAC-A04E-41DC-8D69-383C3019B0A5}"/>
                  </a:ext>
                </a:extLst>
              </p:cNvPr>
              <p:cNvSpPr/>
              <p:nvPr/>
            </p:nvSpPr>
            <p:spPr>
              <a:xfrm rot="10800000">
                <a:off x="1241410" y="304362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2" name="Oval 391">
                <a:extLst>
                  <a:ext uri="{FF2B5EF4-FFF2-40B4-BE49-F238E27FC236}">
                    <a16:creationId xmlns:a16="http://schemas.microsoft.com/office/drawing/2014/main" id="{DC42E07D-51AA-425C-B2DC-D498932E020B}"/>
                  </a:ext>
                </a:extLst>
              </p:cNvPr>
              <p:cNvSpPr/>
              <p:nvPr/>
            </p:nvSpPr>
            <p:spPr>
              <a:xfrm rot="10800000">
                <a:off x="1241410" y="288678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3" name="Oval 392">
                <a:extLst>
                  <a:ext uri="{FF2B5EF4-FFF2-40B4-BE49-F238E27FC236}">
                    <a16:creationId xmlns:a16="http://schemas.microsoft.com/office/drawing/2014/main" id="{5EB829DA-F09D-44B3-8C74-49201BF7CAB9}"/>
                  </a:ext>
                </a:extLst>
              </p:cNvPr>
              <p:cNvSpPr/>
              <p:nvPr/>
            </p:nvSpPr>
            <p:spPr>
              <a:xfrm rot="10800000">
                <a:off x="1241410" y="272993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4" name="Oval 393">
                <a:extLst>
                  <a:ext uri="{FF2B5EF4-FFF2-40B4-BE49-F238E27FC236}">
                    <a16:creationId xmlns:a16="http://schemas.microsoft.com/office/drawing/2014/main" id="{FA3D4387-0869-4180-A580-88D28B920441}"/>
                  </a:ext>
                </a:extLst>
              </p:cNvPr>
              <p:cNvSpPr/>
              <p:nvPr/>
            </p:nvSpPr>
            <p:spPr>
              <a:xfrm rot="10800000">
                <a:off x="1241410" y="257309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5" name="Oval 394">
                <a:extLst>
                  <a:ext uri="{FF2B5EF4-FFF2-40B4-BE49-F238E27FC236}">
                    <a16:creationId xmlns:a16="http://schemas.microsoft.com/office/drawing/2014/main" id="{830C9ACD-3FDB-494F-AADE-91B0E28D589B}"/>
                  </a:ext>
                </a:extLst>
              </p:cNvPr>
              <p:cNvSpPr/>
              <p:nvPr/>
            </p:nvSpPr>
            <p:spPr>
              <a:xfrm rot="10800000">
                <a:off x="1241410" y="242147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6" name="Oval 395">
                <a:extLst>
                  <a:ext uri="{FF2B5EF4-FFF2-40B4-BE49-F238E27FC236}">
                    <a16:creationId xmlns:a16="http://schemas.microsoft.com/office/drawing/2014/main" id="{5FC82CF3-98DC-477E-97FE-36A56FDCA2F1}"/>
                  </a:ext>
                </a:extLst>
              </p:cNvPr>
              <p:cNvSpPr/>
              <p:nvPr/>
            </p:nvSpPr>
            <p:spPr>
              <a:xfrm rot="10800000">
                <a:off x="1241410" y="2264631"/>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7" name="Oval 396">
                <a:extLst>
                  <a:ext uri="{FF2B5EF4-FFF2-40B4-BE49-F238E27FC236}">
                    <a16:creationId xmlns:a16="http://schemas.microsoft.com/office/drawing/2014/main" id="{160575FC-89BE-40DE-88E0-4D0EB3E26CE8}"/>
                  </a:ext>
                </a:extLst>
              </p:cNvPr>
              <p:cNvSpPr/>
              <p:nvPr/>
            </p:nvSpPr>
            <p:spPr>
              <a:xfrm rot="10800000">
                <a:off x="1241410" y="210778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8" name="Oval 397">
                <a:extLst>
                  <a:ext uri="{FF2B5EF4-FFF2-40B4-BE49-F238E27FC236}">
                    <a16:creationId xmlns:a16="http://schemas.microsoft.com/office/drawing/2014/main" id="{D30183E8-41B1-4D7F-9FFD-AF1D1BF6286F}"/>
                  </a:ext>
                </a:extLst>
              </p:cNvPr>
              <p:cNvSpPr/>
              <p:nvPr/>
            </p:nvSpPr>
            <p:spPr>
              <a:xfrm rot="10800000">
                <a:off x="1241410" y="195093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9" name="Oval 398">
                <a:extLst>
                  <a:ext uri="{FF2B5EF4-FFF2-40B4-BE49-F238E27FC236}">
                    <a16:creationId xmlns:a16="http://schemas.microsoft.com/office/drawing/2014/main" id="{C9914B92-50A9-48F3-9232-68E00E194DC2}"/>
                  </a:ext>
                </a:extLst>
              </p:cNvPr>
              <p:cNvSpPr/>
              <p:nvPr/>
            </p:nvSpPr>
            <p:spPr>
              <a:xfrm rot="10800000">
                <a:off x="1241410" y="1794091"/>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0" name="Oval 399">
                <a:extLst>
                  <a:ext uri="{FF2B5EF4-FFF2-40B4-BE49-F238E27FC236}">
                    <a16:creationId xmlns:a16="http://schemas.microsoft.com/office/drawing/2014/main" id="{43402B4E-94A3-4657-A82A-512BB0EB9CC6}"/>
                  </a:ext>
                </a:extLst>
              </p:cNvPr>
              <p:cNvSpPr/>
              <p:nvPr/>
            </p:nvSpPr>
            <p:spPr>
              <a:xfrm rot="10800000">
                <a:off x="1241410" y="163724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1" name="Oval 400">
                <a:extLst>
                  <a:ext uri="{FF2B5EF4-FFF2-40B4-BE49-F238E27FC236}">
                    <a16:creationId xmlns:a16="http://schemas.microsoft.com/office/drawing/2014/main" id="{7E52A24F-499F-48E0-8D60-6F06E5850C12}"/>
                  </a:ext>
                </a:extLst>
              </p:cNvPr>
              <p:cNvSpPr/>
              <p:nvPr/>
            </p:nvSpPr>
            <p:spPr>
              <a:xfrm rot="10800000">
                <a:off x="1241410" y="148039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2" name="Oval 401">
                <a:extLst>
                  <a:ext uri="{FF2B5EF4-FFF2-40B4-BE49-F238E27FC236}">
                    <a16:creationId xmlns:a16="http://schemas.microsoft.com/office/drawing/2014/main" id="{C1AE92AE-4200-4AC1-A1C7-58BDF9B80FE5}"/>
                  </a:ext>
                </a:extLst>
              </p:cNvPr>
              <p:cNvSpPr/>
              <p:nvPr/>
            </p:nvSpPr>
            <p:spPr>
              <a:xfrm rot="10800000">
                <a:off x="1241410" y="1323551"/>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3" name="Oval 402">
                <a:extLst>
                  <a:ext uri="{FF2B5EF4-FFF2-40B4-BE49-F238E27FC236}">
                    <a16:creationId xmlns:a16="http://schemas.microsoft.com/office/drawing/2014/main" id="{44A9441F-80AF-4A18-9A8D-78A7701FC555}"/>
                  </a:ext>
                </a:extLst>
              </p:cNvPr>
              <p:cNvSpPr/>
              <p:nvPr/>
            </p:nvSpPr>
            <p:spPr>
              <a:xfrm rot="10800000">
                <a:off x="1241410" y="116670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4" name="Oval 403">
                <a:extLst>
                  <a:ext uri="{FF2B5EF4-FFF2-40B4-BE49-F238E27FC236}">
                    <a16:creationId xmlns:a16="http://schemas.microsoft.com/office/drawing/2014/main" id="{F653D42A-C598-4922-B7E6-D1E78A1D8F04}"/>
                  </a:ext>
                </a:extLst>
              </p:cNvPr>
              <p:cNvSpPr/>
              <p:nvPr/>
            </p:nvSpPr>
            <p:spPr>
              <a:xfrm rot="10800000">
                <a:off x="1241410" y="100985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5" name="Oval 404">
                <a:extLst>
                  <a:ext uri="{FF2B5EF4-FFF2-40B4-BE49-F238E27FC236}">
                    <a16:creationId xmlns:a16="http://schemas.microsoft.com/office/drawing/2014/main" id="{4D04010E-E2FF-49B8-8D7D-3C7AC5F65841}"/>
                  </a:ext>
                </a:extLst>
              </p:cNvPr>
              <p:cNvSpPr/>
              <p:nvPr/>
            </p:nvSpPr>
            <p:spPr>
              <a:xfrm rot="10800000">
                <a:off x="1241410" y="85301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71" name="Rectangle: Rounded Corners 370">
              <a:extLst>
                <a:ext uri="{FF2B5EF4-FFF2-40B4-BE49-F238E27FC236}">
                  <a16:creationId xmlns:a16="http://schemas.microsoft.com/office/drawing/2014/main" id="{BC4C996A-22AD-409E-9F5A-95C84F7477A6}"/>
                </a:ext>
              </a:extLst>
            </p:cNvPr>
            <p:cNvSpPr/>
            <p:nvPr/>
          </p:nvSpPr>
          <p:spPr>
            <a:xfrm>
              <a:off x="1365753" y="876093"/>
              <a:ext cx="2148728" cy="5060603"/>
            </a:xfrm>
            <a:prstGeom prst="roundRect">
              <a:avLst>
                <a:gd name="adj" fmla="val 10638"/>
              </a:avLst>
            </a:prstGeom>
            <a:blipFill>
              <a:blip r:embed="rId2"/>
              <a:stretch>
                <a:fillRect/>
              </a:stretch>
            </a:blip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2" name="Rectangle: Rounded Corners 371">
              <a:extLst>
                <a:ext uri="{FF2B5EF4-FFF2-40B4-BE49-F238E27FC236}">
                  <a16:creationId xmlns:a16="http://schemas.microsoft.com/office/drawing/2014/main" id="{F1CAE924-2413-4F3A-A584-DE977B25BCE4}"/>
                </a:ext>
              </a:extLst>
            </p:cNvPr>
            <p:cNvSpPr/>
            <p:nvPr/>
          </p:nvSpPr>
          <p:spPr>
            <a:xfrm>
              <a:off x="1367795" y="868254"/>
              <a:ext cx="2148728" cy="5060603"/>
            </a:xfrm>
            <a:prstGeom prst="roundRect">
              <a:avLst>
                <a:gd name="adj" fmla="val 10638"/>
              </a:avLst>
            </a:prstGeom>
            <a:noFill/>
            <a:ln w="28575"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64" name="TextBox 463">
            <a:extLst>
              <a:ext uri="{FF2B5EF4-FFF2-40B4-BE49-F238E27FC236}">
                <a16:creationId xmlns:a16="http://schemas.microsoft.com/office/drawing/2014/main" id="{CCCFA24C-3DBB-4D66-ABD1-4B56D334DEDB}"/>
              </a:ext>
            </a:extLst>
          </p:cNvPr>
          <p:cNvSpPr txBox="1"/>
          <p:nvPr/>
        </p:nvSpPr>
        <p:spPr>
          <a:xfrm>
            <a:off x="247736" y="3853526"/>
            <a:ext cx="733278" cy="369332"/>
          </a:xfrm>
          <a:prstGeom prst="rect">
            <a:avLst/>
          </a:prstGeom>
          <a:noFill/>
        </p:spPr>
        <p:txBody>
          <a:bodyPr wrap="none" rtlCol="0">
            <a:spAutoFit/>
          </a:bodyPr>
          <a:lstStyle/>
          <a:p>
            <a:r>
              <a:rPr lang="en-GB" dirty="0"/>
              <a:t>Front</a:t>
            </a:r>
          </a:p>
        </p:txBody>
      </p:sp>
      <p:sp>
        <p:nvSpPr>
          <p:cNvPr id="465" name="TextBox 464">
            <a:extLst>
              <a:ext uri="{FF2B5EF4-FFF2-40B4-BE49-F238E27FC236}">
                <a16:creationId xmlns:a16="http://schemas.microsoft.com/office/drawing/2014/main" id="{D0DCD2F9-3D51-4EDD-A655-2AC691D2F83D}"/>
              </a:ext>
            </a:extLst>
          </p:cNvPr>
          <p:cNvSpPr txBox="1"/>
          <p:nvPr/>
        </p:nvSpPr>
        <p:spPr>
          <a:xfrm>
            <a:off x="5746107" y="3872008"/>
            <a:ext cx="752129" cy="369332"/>
          </a:xfrm>
          <a:prstGeom prst="rect">
            <a:avLst/>
          </a:prstGeom>
          <a:noFill/>
        </p:spPr>
        <p:txBody>
          <a:bodyPr wrap="none" rtlCol="0">
            <a:spAutoFit/>
          </a:bodyPr>
          <a:lstStyle/>
          <a:p>
            <a:r>
              <a:rPr lang="en-GB" dirty="0"/>
              <a:t>Back </a:t>
            </a:r>
          </a:p>
        </p:txBody>
      </p:sp>
      <p:pic>
        <p:nvPicPr>
          <p:cNvPr id="133" name="Picture 2" descr="Solid State Grey OtterBox Symmetry Galaxy S10 Case Skin | iStyles">
            <a:extLst>
              <a:ext uri="{FF2B5EF4-FFF2-40B4-BE49-F238E27FC236}">
                <a16:creationId xmlns:a16="http://schemas.microsoft.com/office/drawing/2014/main" id="{E797E442-3D71-4C33-8466-7045E3AD58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90" t="15107" r="35537" b="73475"/>
          <a:stretch/>
        </p:blipFill>
        <p:spPr bwMode="auto">
          <a:xfrm>
            <a:off x="6965951" y="2229965"/>
            <a:ext cx="1249527" cy="47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76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2745-3269-41BC-88C4-CBC0CB7C175F}"/>
              </a:ext>
            </a:extLst>
          </p:cNvPr>
          <p:cNvSpPr>
            <a:spLocks noGrp="1"/>
          </p:cNvSpPr>
          <p:nvPr>
            <p:ph type="title"/>
          </p:nvPr>
        </p:nvSpPr>
        <p:spPr/>
        <p:txBody>
          <a:bodyPr/>
          <a:lstStyle/>
          <a:p>
            <a:r>
              <a:rPr lang="en-GB" dirty="0"/>
              <a:t>Inspiration</a:t>
            </a:r>
          </a:p>
        </p:txBody>
      </p:sp>
      <p:sp>
        <p:nvSpPr>
          <p:cNvPr id="3" name="Content Placeholder 2">
            <a:extLst>
              <a:ext uri="{FF2B5EF4-FFF2-40B4-BE49-F238E27FC236}">
                <a16:creationId xmlns:a16="http://schemas.microsoft.com/office/drawing/2014/main" id="{FE69C83F-EB1B-4345-8534-F4F7D663EC87}"/>
              </a:ext>
            </a:extLst>
          </p:cNvPr>
          <p:cNvSpPr>
            <a:spLocks noGrp="1"/>
          </p:cNvSpPr>
          <p:nvPr>
            <p:ph idx="1"/>
          </p:nvPr>
        </p:nvSpPr>
        <p:spPr>
          <a:xfrm>
            <a:off x="979413" y="2036070"/>
            <a:ext cx="10058400" cy="4050792"/>
          </a:xfrm>
        </p:spPr>
        <p:txBody>
          <a:bodyPr/>
          <a:lstStyle/>
          <a:p>
            <a:r>
              <a:rPr lang="en-GB" dirty="0"/>
              <a:t>The situation of the current world</a:t>
            </a:r>
          </a:p>
          <a:p>
            <a:r>
              <a:rPr lang="en-GB" dirty="0"/>
              <a:t>Increase in the number of video calls from 10 million to 300 million </a:t>
            </a:r>
          </a:p>
          <a:p>
            <a:r>
              <a:rPr lang="en-GB" dirty="0"/>
              <a:t>The need for appropriate technology</a:t>
            </a:r>
          </a:p>
        </p:txBody>
      </p:sp>
      <p:pic>
        <p:nvPicPr>
          <p:cNvPr id="5" name="Picture 4">
            <a:extLst>
              <a:ext uri="{FF2B5EF4-FFF2-40B4-BE49-F238E27FC236}">
                <a16:creationId xmlns:a16="http://schemas.microsoft.com/office/drawing/2014/main" id="{3D30DE6D-EFAF-4CE4-B85C-FDB87AABB8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41" b="91806" l="4500" r="95563"/>
                    </a14:imgEffect>
                  </a14:imgLayer>
                </a14:imgProps>
              </a:ext>
            </a:extLst>
          </a:blip>
          <a:stretch>
            <a:fillRect/>
          </a:stretch>
        </p:blipFill>
        <p:spPr>
          <a:xfrm>
            <a:off x="8467307" y="2651035"/>
            <a:ext cx="3806896" cy="2700517"/>
          </a:xfrm>
          <a:prstGeom prst="rect">
            <a:avLst/>
          </a:prstGeom>
        </p:spPr>
      </p:pic>
      <p:pic>
        <p:nvPicPr>
          <p:cNvPr id="1026" name="Picture 2" descr="New COVID-19 strain UK: What is the new coronavirus variant? - BBC Science  Focus Magazine">
            <a:extLst>
              <a:ext uri="{FF2B5EF4-FFF2-40B4-BE49-F238E27FC236}">
                <a16:creationId xmlns:a16="http://schemas.microsoft.com/office/drawing/2014/main" id="{4CD910E8-C0E1-4E17-ADE7-9E8F5172A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0859" y="4317481"/>
            <a:ext cx="5610225" cy="2384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31E6764-A536-4883-AA66-AA12C30647E5}"/>
              </a:ext>
            </a:extLst>
          </p:cNvPr>
          <p:cNvPicPr>
            <a:picLocks noChangeAspect="1"/>
          </p:cNvPicPr>
          <p:nvPr/>
        </p:nvPicPr>
        <p:blipFill>
          <a:blip r:embed="rId5"/>
          <a:stretch>
            <a:fillRect/>
          </a:stretch>
        </p:blipFill>
        <p:spPr>
          <a:xfrm>
            <a:off x="7116144" y="4146804"/>
            <a:ext cx="4276307" cy="2406950"/>
          </a:xfrm>
          <a:prstGeom prst="rect">
            <a:avLst/>
          </a:prstGeom>
        </p:spPr>
      </p:pic>
    </p:spTree>
    <p:extLst>
      <p:ext uri="{BB962C8B-B14F-4D97-AF65-F5344CB8AC3E}">
        <p14:creationId xmlns:p14="http://schemas.microsoft.com/office/powerpoint/2010/main" val="402073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99ED-6CCE-478F-8F6D-ABB1627EBCD1}"/>
              </a:ext>
            </a:extLst>
          </p:cNvPr>
          <p:cNvSpPr>
            <a:spLocks noGrp="1"/>
          </p:cNvSpPr>
          <p:nvPr>
            <p:ph type="title"/>
          </p:nvPr>
        </p:nvSpPr>
        <p:spPr/>
        <p:txBody>
          <a:bodyPr/>
          <a:lstStyle/>
          <a:p>
            <a:r>
              <a:rPr lang="en-GB" dirty="0"/>
              <a:t>Stages of development </a:t>
            </a:r>
          </a:p>
        </p:txBody>
      </p:sp>
      <p:graphicFrame>
        <p:nvGraphicFramePr>
          <p:cNvPr id="19" name="Content Placeholder 3">
            <a:extLst>
              <a:ext uri="{FF2B5EF4-FFF2-40B4-BE49-F238E27FC236}">
                <a16:creationId xmlns:a16="http://schemas.microsoft.com/office/drawing/2014/main" id="{F26EA6F1-3F7C-44E3-ABE2-A02A1087F167}"/>
              </a:ext>
            </a:extLst>
          </p:cNvPr>
          <p:cNvGraphicFramePr>
            <a:graphicFrameLocks/>
          </p:cNvGraphicFramePr>
          <p:nvPr>
            <p:extLst>
              <p:ext uri="{D42A27DB-BD31-4B8C-83A1-F6EECF244321}">
                <p14:modId xmlns:p14="http://schemas.microsoft.com/office/powerpoint/2010/main" val="1195161403"/>
              </p:ext>
            </p:extLst>
          </p:nvPr>
        </p:nvGraphicFramePr>
        <p:xfrm>
          <a:off x="838200" y="1825625"/>
          <a:ext cx="10515600" cy="160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Diagram 19">
            <a:extLst>
              <a:ext uri="{FF2B5EF4-FFF2-40B4-BE49-F238E27FC236}">
                <a16:creationId xmlns:a16="http://schemas.microsoft.com/office/drawing/2014/main" id="{E193E92C-9D53-49C1-B1D2-897AC82AE5FF}"/>
              </a:ext>
            </a:extLst>
          </p:cNvPr>
          <p:cNvGraphicFramePr/>
          <p:nvPr>
            <p:extLst>
              <p:ext uri="{D42A27DB-BD31-4B8C-83A1-F6EECF244321}">
                <p14:modId xmlns:p14="http://schemas.microsoft.com/office/powerpoint/2010/main" val="3392599551"/>
              </p:ext>
            </p:extLst>
          </p:nvPr>
        </p:nvGraphicFramePr>
        <p:xfrm>
          <a:off x="1764581" y="3563937"/>
          <a:ext cx="8128000" cy="25743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Flowchart: Connector 20">
            <a:extLst>
              <a:ext uri="{FF2B5EF4-FFF2-40B4-BE49-F238E27FC236}">
                <a16:creationId xmlns:a16="http://schemas.microsoft.com/office/drawing/2014/main" id="{C5B1EA6E-89FD-45D0-8AD2-DBABCE694FAA}"/>
              </a:ext>
            </a:extLst>
          </p:cNvPr>
          <p:cNvSpPr/>
          <p:nvPr/>
        </p:nvSpPr>
        <p:spPr>
          <a:xfrm>
            <a:off x="4201932" y="1724555"/>
            <a:ext cx="361950" cy="361950"/>
          </a:xfrm>
          <a:prstGeom prst="flowChartConnector">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22" name="Flowchart: Connector 21">
            <a:extLst>
              <a:ext uri="{FF2B5EF4-FFF2-40B4-BE49-F238E27FC236}">
                <a16:creationId xmlns:a16="http://schemas.microsoft.com/office/drawing/2014/main" id="{3CDE60E1-4C61-4F06-AAD3-C7D17CF08554}"/>
              </a:ext>
            </a:extLst>
          </p:cNvPr>
          <p:cNvSpPr/>
          <p:nvPr/>
        </p:nvSpPr>
        <p:spPr>
          <a:xfrm>
            <a:off x="838200" y="1724555"/>
            <a:ext cx="361950" cy="361950"/>
          </a:xfrm>
          <a:prstGeom prst="flowChartConnector">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23" name="Flowchart: Connector 22">
            <a:extLst>
              <a:ext uri="{FF2B5EF4-FFF2-40B4-BE49-F238E27FC236}">
                <a16:creationId xmlns:a16="http://schemas.microsoft.com/office/drawing/2014/main" id="{4DEBB72A-A920-463D-88A9-103503F2A345}"/>
              </a:ext>
            </a:extLst>
          </p:cNvPr>
          <p:cNvSpPr/>
          <p:nvPr/>
        </p:nvSpPr>
        <p:spPr>
          <a:xfrm>
            <a:off x="7565665" y="1724555"/>
            <a:ext cx="361950" cy="361950"/>
          </a:xfrm>
          <a:prstGeom prst="flowChartConnector">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24" name="Flowchart: Connector 23">
            <a:extLst>
              <a:ext uri="{FF2B5EF4-FFF2-40B4-BE49-F238E27FC236}">
                <a16:creationId xmlns:a16="http://schemas.microsoft.com/office/drawing/2014/main" id="{DCE098D4-F3FE-4213-8971-0AEF4A37C561}"/>
              </a:ext>
            </a:extLst>
          </p:cNvPr>
          <p:cNvSpPr/>
          <p:nvPr/>
        </p:nvSpPr>
        <p:spPr>
          <a:xfrm>
            <a:off x="1692635" y="4096808"/>
            <a:ext cx="361950" cy="361950"/>
          </a:xfrm>
          <a:prstGeom prst="flowChartConnector">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25" name="Flowchart: Connector 24">
            <a:extLst>
              <a:ext uri="{FF2B5EF4-FFF2-40B4-BE49-F238E27FC236}">
                <a16:creationId xmlns:a16="http://schemas.microsoft.com/office/drawing/2014/main" id="{7EE96F95-3616-4216-B92D-B85B4CBB797E}"/>
              </a:ext>
            </a:extLst>
          </p:cNvPr>
          <p:cNvSpPr/>
          <p:nvPr/>
        </p:nvSpPr>
        <p:spPr>
          <a:xfrm>
            <a:off x="4314825" y="4096808"/>
            <a:ext cx="361950" cy="361950"/>
          </a:xfrm>
          <a:prstGeom prst="flowChartConnector">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26" name="Flowchart: Connector 25">
            <a:extLst>
              <a:ext uri="{FF2B5EF4-FFF2-40B4-BE49-F238E27FC236}">
                <a16:creationId xmlns:a16="http://schemas.microsoft.com/office/drawing/2014/main" id="{60DDBB66-1F73-47DC-881B-BA8C003A81EA}"/>
              </a:ext>
            </a:extLst>
          </p:cNvPr>
          <p:cNvSpPr/>
          <p:nvPr/>
        </p:nvSpPr>
        <p:spPr>
          <a:xfrm>
            <a:off x="6937015" y="4096808"/>
            <a:ext cx="361950" cy="361950"/>
          </a:xfrm>
          <a:prstGeom prst="flowChartConnector">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Tree>
    <p:extLst>
      <p:ext uri="{BB962C8B-B14F-4D97-AF65-F5344CB8AC3E}">
        <p14:creationId xmlns:p14="http://schemas.microsoft.com/office/powerpoint/2010/main" val="31211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07E1-CB31-494D-8E83-774233270EEE}"/>
              </a:ext>
            </a:extLst>
          </p:cNvPr>
          <p:cNvSpPr>
            <a:spLocks noGrp="1"/>
          </p:cNvSpPr>
          <p:nvPr>
            <p:ph type="title"/>
          </p:nvPr>
        </p:nvSpPr>
        <p:spPr/>
        <p:txBody>
          <a:bodyPr/>
          <a:lstStyle/>
          <a:p>
            <a:r>
              <a:rPr lang="en-GB" dirty="0"/>
              <a:t>Design </a:t>
            </a:r>
          </a:p>
        </p:txBody>
      </p:sp>
      <p:sp>
        <p:nvSpPr>
          <p:cNvPr id="3" name="Content Placeholder 2">
            <a:extLst>
              <a:ext uri="{FF2B5EF4-FFF2-40B4-BE49-F238E27FC236}">
                <a16:creationId xmlns:a16="http://schemas.microsoft.com/office/drawing/2014/main" id="{C56F168A-FDE9-4320-941F-1CCC668938BB}"/>
              </a:ext>
            </a:extLst>
          </p:cNvPr>
          <p:cNvSpPr>
            <a:spLocks noGrp="1"/>
          </p:cNvSpPr>
          <p:nvPr>
            <p:ph idx="1"/>
          </p:nvPr>
        </p:nvSpPr>
        <p:spPr>
          <a:xfrm>
            <a:off x="5439509" y="2017810"/>
            <a:ext cx="4375756" cy="4050792"/>
          </a:xfrm>
        </p:spPr>
        <p:txBody>
          <a:bodyPr/>
          <a:lstStyle/>
          <a:p>
            <a:r>
              <a:rPr lang="en-GB" dirty="0"/>
              <a:t>In this case, we have incorporated all the necessary features to ensure the best video conference </a:t>
            </a:r>
          </a:p>
          <a:p>
            <a:endParaRPr lang="en-GB" dirty="0"/>
          </a:p>
        </p:txBody>
      </p:sp>
      <p:pic>
        <p:nvPicPr>
          <p:cNvPr id="5" name="Picture 2" descr="Solid State Grey OtterBox Symmetry Galaxy S10 Case Skin | iStyles">
            <a:extLst>
              <a:ext uri="{FF2B5EF4-FFF2-40B4-BE49-F238E27FC236}">
                <a16:creationId xmlns:a16="http://schemas.microsoft.com/office/drawing/2014/main" id="{0191033B-44B5-44C2-B9BB-0CAC3352D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70" y="1634934"/>
            <a:ext cx="4892711" cy="489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38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50DA-8249-4203-92F9-B3B2062EAFE7}"/>
              </a:ext>
            </a:extLst>
          </p:cNvPr>
          <p:cNvSpPr>
            <a:spLocks noGrp="1"/>
          </p:cNvSpPr>
          <p:nvPr>
            <p:ph type="title"/>
          </p:nvPr>
        </p:nvSpPr>
        <p:spPr/>
        <p:txBody>
          <a:bodyPr/>
          <a:lstStyle/>
          <a:p>
            <a:r>
              <a:rPr lang="en-GB" dirty="0"/>
              <a:t>Outcome </a:t>
            </a:r>
          </a:p>
        </p:txBody>
      </p:sp>
      <p:sp>
        <p:nvSpPr>
          <p:cNvPr id="3" name="Content Placeholder 2">
            <a:extLst>
              <a:ext uri="{FF2B5EF4-FFF2-40B4-BE49-F238E27FC236}">
                <a16:creationId xmlns:a16="http://schemas.microsoft.com/office/drawing/2014/main" id="{F70B9E75-7512-43FA-9844-6C835A6025FB}"/>
              </a:ext>
            </a:extLst>
          </p:cNvPr>
          <p:cNvSpPr>
            <a:spLocks noGrp="1"/>
          </p:cNvSpPr>
          <p:nvPr>
            <p:ph idx="1"/>
          </p:nvPr>
        </p:nvSpPr>
        <p:spPr>
          <a:xfrm>
            <a:off x="1069848" y="2121408"/>
            <a:ext cx="10058400" cy="993581"/>
          </a:xfrm>
        </p:spPr>
        <p:txBody>
          <a:bodyPr/>
          <a:lstStyle/>
          <a:p>
            <a:pPr marL="0" indent="0">
              <a:buNone/>
            </a:pPr>
            <a:r>
              <a:rPr lang="en-GB" dirty="0"/>
              <a:t>We present you with…</a:t>
            </a:r>
          </a:p>
          <a:p>
            <a:pPr marL="0" indent="0">
              <a:buNone/>
            </a:pPr>
            <a:endParaRPr lang="en-GB" dirty="0"/>
          </a:p>
        </p:txBody>
      </p:sp>
      <p:sp>
        <p:nvSpPr>
          <p:cNvPr id="5" name="Title 1">
            <a:extLst>
              <a:ext uri="{FF2B5EF4-FFF2-40B4-BE49-F238E27FC236}">
                <a16:creationId xmlns:a16="http://schemas.microsoft.com/office/drawing/2014/main" id="{623549DD-C592-4661-97EF-C90AD3A9A245}"/>
              </a:ext>
            </a:extLst>
          </p:cNvPr>
          <p:cNvSpPr txBox="1">
            <a:spLocks/>
          </p:cNvSpPr>
          <p:nvPr/>
        </p:nvSpPr>
        <p:spPr>
          <a:xfrm>
            <a:off x="2850215" y="2366720"/>
            <a:ext cx="9966960" cy="3035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GB"/>
              <a:t>The Conferencing Case</a:t>
            </a:r>
            <a:endParaRPr lang="en-GB" dirty="0"/>
          </a:p>
        </p:txBody>
      </p:sp>
    </p:spTree>
    <p:extLst>
      <p:ext uri="{BB962C8B-B14F-4D97-AF65-F5344CB8AC3E}">
        <p14:creationId xmlns:p14="http://schemas.microsoft.com/office/powerpoint/2010/main" val="185156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51DD-5784-439A-B8F3-8F33D0E56A6F}"/>
              </a:ext>
            </a:extLst>
          </p:cNvPr>
          <p:cNvSpPr>
            <a:spLocks noGrp="1"/>
          </p:cNvSpPr>
          <p:nvPr>
            <p:ph type="title"/>
          </p:nvPr>
        </p:nvSpPr>
        <p:spPr/>
        <p:txBody>
          <a:bodyPr/>
          <a:lstStyle/>
          <a:p>
            <a:r>
              <a:rPr lang="en-GB" dirty="0"/>
              <a:t>Lighting modes</a:t>
            </a:r>
          </a:p>
        </p:txBody>
      </p:sp>
      <p:sp>
        <p:nvSpPr>
          <p:cNvPr id="38" name="Content Placeholder 37">
            <a:extLst>
              <a:ext uri="{FF2B5EF4-FFF2-40B4-BE49-F238E27FC236}">
                <a16:creationId xmlns:a16="http://schemas.microsoft.com/office/drawing/2014/main" id="{5FE35C34-0008-4C18-8B3A-73C94C9BB865}"/>
              </a:ext>
            </a:extLst>
          </p:cNvPr>
          <p:cNvSpPr>
            <a:spLocks noGrp="1"/>
          </p:cNvSpPr>
          <p:nvPr>
            <p:ph idx="1"/>
          </p:nvPr>
        </p:nvSpPr>
        <p:spPr/>
        <p:txBody>
          <a:bodyPr/>
          <a:lstStyle/>
          <a:p>
            <a:endParaRPr lang="en-GB" dirty="0"/>
          </a:p>
        </p:txBody>
      </p:sp>
      <p:grpSp>
        <p:nvGrpSpPr>
          <p:cNvPr id="337" name="Group 336">
            <a:extLst>
              <a:ext uri="{FF2B5EF4-FFF2-40B4-BE49-F238E27FC236}">
                <a16:creationId xmlns:a16="http://schemas.microsoft.com/office/drawing/2014/main" id="{B0238F85-D5B4-46F0-9518-47CFBDD5FC55}"/>
              </a:ext>
            </a:extLst>
          </p:cNvPr>
          <p:cNvGrpSpPr/>
          <p:nvPr/>
        </p:nvGrpSpPr>
        <p:grpSpPr>
          <a:xfrm>
            <a:off x="1200150" y="1806456"/>
            <a:ext cx="6950077" cy="4365744"/>
            <a:chOff x="1165223" y="453906"/>
            <a:chExt cx="9668474" cy="5760000"/>
          </a:xfrm>
        </p:grpSpPr>
        <p:grpSp>
          <p:nvGrpSpPr>
            <p:cNvPr id="338" name="Group 337">
              <a:extLst>
                <a:ext uri="{FF2B5EF4-FFF2-40B4-BE49-F238E27FC236}">
                  <a16:creationId xmlns:a16="http://schemas.microsoft.com/office/drawing/2014/main" id="{2E3749C2-15CC-4341-8F37-6D8A011F3329}"/>
                </a:ext>
              </a:extLst>
            </p:cNvPr>
            <p:cNvGrpSpPr/>
            <p:nvPr/>
          </p:nvGrpSpPr>
          <p:grpSpPr>
            <a:xfrm>
              <a:off x="1165223" y="453906"/>
              <a:ext cx="2520000" cy="5760000"/>
              <a:chOff x="1183326" y="549000"/>
              <a:chExt cx="2520000" cy="5760000"/>
            </a:xfrm>
          </p:grpSpPr>
          <p:sp>
            <p:nvSpPr>
              <p:cNvPr id="536" name="Rectangle: Rounded Corners 535">
                <a:extLst>
                  <a:ext uri="{FF2B5EF4-FFF2-40B4-BE49-F238E27FC236}">
                    <a16:creationId xmlns:a16="http://schemas.microsoft.com/office/drawing/2014/main" id="{4DE1A170-6BA0-4787-BE20-3F0119B9F85E}"/>
                  </a:ext>
                </a:extLst>
              </p:cNvPr>
              <p:cNvSpPr/>
              <p:nvPr/>
            </p:nvSpPr>
            <p:spPr>
              <a:xfrm rot="16200000">
                <a:off x="-436674" y="2169000"/>
                <a:ext cx="5760000" cy="2520000"/>
              </a:xfrm>
              <a:prstGeom prst="roundRect">
                <a:avLst/>
              </a:prstGeom>
              <a:solidFill>
                <a:sysClr val="window" lastClr="FFFFFF">
                  <a:lumMod val="50000"/>
                </a:sys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37" name="Group 536">
                <a:extLst>
                  <a:ext uri="{FF2B5EF4-FFF2-40B4-BE49-F238E27FC236}">
                    <a16:creationId xmlns:a16="http://schemas.microsoft.com/office/drawing/2014/main" id="{8F77B292-F9E7-4DA3-AA0C-757C0F7655EB}"/>
                  </a:ext>
                </a:extLst>
              </p:cNvPr>
              <p:cNvGrpSpPr/>
              <p:nvPr/>
            </p:nvGrpSpPr>
            <p:grpSpPr>
              <a:xfrm>
                <a:off x="1358303" y="6024328"/>
                <a:ext cx="2090558" cy="163902"/>
                <a:chOff x="1407305" y="6047049"/>
                <a:chExt cx="2090558" cy="163902"/>
              </a:xfrm>
              <a:effectLst>
                <a:glow rad="228600">
                  <a:srgbClr val="5B9BD5">
                    <a:satMod val="175000"/>
                    <a:alpha val="40000"/>
                  </a:srgbClr>
                </a:glow>
              </a:effectLst>
            </p:grpSpPr>
            <p:sp>
              <p:nvSpPr>
                <p:cNvPr id="623" name="Oval 622">
                  <a:extLst>
                    <a:ext uri="{FF2B5EF4-FFF2-40B4-BE49-F238E27FC236}">
                      <a16:creationId xmlns:a16="http://schemas.microsoft.com/office/drawing/2014/main" id="{3FC1FE48-58EB-4817-8061-3FD65EF594A7}"/>
                    </a:ext>
                  </a:extLst>
                </p:cNvPr>
                <p:cNvSpPr/>
                <p:nvPr/>
              </p:nvSpPr>
              <p:spPr>
                <a:xfrm rot="16200000">
                  <a:off x="1407305"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4" name="Oval 623">
                  <a:extLst>
                    <a:ext uri="{FF2B5EF4-FFF2-40B4-BE49-F238E27FC236}">
                      <a16:creationId xmlns:a16="http://schemas.microsoft.com/office/drawing/2014/main" id="{FA39EFAB-3A96-4FD4-8F31-113B74679C31}"/>
                    </a:ext>
                  </a:extLst>
                </p:cNvPr>
                <p:cNvSpPr/>
                <p:nvPr/>
              </p:nvSpPr>
              <p:spPr>
                <a:xfrm rot="16200000">
                  <a:off x="1599971"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5" name="Oval 624">
                  <a:extLst>
                    <a:ext uri="{FF2B5EF4-FFF2-40B4-BE49-F238E27FC236}">
                      <a16:creationId xmlns:a16="http://schemas.microsoft.com/office/drawing/2014/main" id="{905F82BA-866E-48E6-B360-334C62FAE027}"/>
                    </a:ext>
                  </a:extLst>
                </p:cNvPr>
                <p:cNvSpPr/>
                <p:nvPr/>
              </p:nvSpPr>
              <p:spPr>
                <a:xfrm rot="16200000">
                  <a:off x="1792637"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6" name="Oval 625">
                  <a:extLst>
                    <a:ext uri="{FF2B5EF4-FFF2-40B4-BE49-F238E27FC236}">
                      <a16:creationId xmlns:a16="http://schemas.microsoft.com/office/drawing/2014/main" id="{9110821F-955E-422D-ABFF-309FDE4091F9}"/>
                    </a:ext>
                  </a:extLst>
                </p:cNvPr>
                <p:cNvSpPr/>
                <p:nvPr/>
              </p:nvSpPr>
              <p:spPr>
                <a:xfrm rot="16200000">
                  <a:off x="1985303"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7" name="Oval 626">
                  <a:extLst>
                    <a:ext uri="{FF2B5EF4-FFF2-40B4-BE49-F238E27FC236}">
                      <a16:creationId xmlns:a16="http://schemas.microsoft.com/office/drawing/2014/main" id="{1D7C1D04-C265-48AC-B8DB-D35090409CD5}"/>
                    </a:ext>
                  </a:extLst>
                </p:cNvPr>
                <p:cNvSpPr/>
                <p:nvPr/>
              </p:nvSpPr>
              <p:spPr>
                <a:xfrm rot="16200000">
                  <a:off x="2177969"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8" name="Oval 627">
                  <a:extLst>
                    <a:ext uri="{FF2B5EF4-FFF2-40B4-BE49-F238E27FC236}">
                      <a16:creationId xmlns:a16="http://schemas.microsoft.com/office/drawing/2014/main" id="{0C6D8D4A-D1B3-418B-BD4E-DE5C216A8712}"/>
                    </a:ext>
                  </a:extLst>
                </p:cNvPr>
                <p:cNvSpPr/>
                <p:nvPr/>
              </p:nvSpPr>
              <p:spPr>
                <a:xfrm rot="16200000">
                  <a:off x="2370635"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9" name="Oval 628">
                  <a:extLst>
                    <a:ext uri="{FF2B5EF4-FFF2-40B4-BE49-F238E27FC236}">
                      <a16:creationId xmlns:a16="http://schemas.microsoft.com/office/drawing/2014/main" id="{AAE87592-5426-4797-AD01-E5253F4CCADD}"/>
                    </a:ext>
                  </a:extLst>
                </p:cNvPr>
                <p:cNvSpPr/>
                <p:nvPr/>
              </p:nvSpPr>
              <p:spPr>
                <a:xfrm rot="16200000">
                  <a:off x="2563301"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30" name="Oval 629">
                  <a:extLst>
                    <a:ext uri="{FF2B5EF4-FFF2-40B4-BE49-F238E27FC236}">
                      <a16:creationId xmlns:a16="http://schemas.microsoft.com/office/drawing/2014/main" id="{0CE3FA21-2A98-4AB0-84A9-5489E2EFCB04}"/>
                    </a:ext>
                  </a:extLst>
                </p:cNvPr>
                <p:cNvSpPr/>
                <p:nvPr/>
              </p:nvSpPr>
              <p:spPr>
                <a:xfrm rot="16200000">
                  <a:off x="2755967"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31" name="Oval 630">
                  <a:extLst>
                    <a:ext uri="{FF2B5EF4-FFF2-40B4-BE49-F238E27FC236}">
                      <a16:creationId xmlns:a16="http://schemas.microsoft.com/office/drawing/2014/main" id="{A1C6AA64-8909-4AE1-A64A-AD354472A243}"/>
                    </a:ext>
                  </a:extLst>
                </p:cNvPr>
                <p:cNvSpPr/>
                <p:nvPr/>
              </p:nvSpPr>
              <p:spPr>
                <a:xfrm rot="16200000">
                  <a:off x="2948633"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32" name="Oval 631">
                  <a:extLst>
                    <a:ext uri="{FF2B5EF4-FFF2-40B4-BE49-F238E27FC236}">
                      <a16:creationId xmlns:a16="http://schemas.microsoft.com/office/drawing/2014/main" id="{CAD9CAB9-685E-4212-AC63-D16485BA7B29}"/>
                    </a:ext>
                  </a:extLst>
                </p:cNvPr>
                <p:cNvSpPr/>
                <p:nvPr/>
              </p:nvSpPr>
              <p:spPr>
                <a:xfrm rot="16200000">
                  <a:off x="3141299"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33" name="Oval 632">
                  <a:extLst>
                    <a:ext uri="{FF2B5EF4-FFF2-40B4-BE49-F238E27FC236}">
                      <a16:creationId xmlns:a16="http://schemas.microsoft.com/office/drawing/2014/main" id="{0EF71BB0-E274-41FC-B174-D7C159F97D23}"/>
                    </a:ext>
                  </a:extLst>
                </p:cNvPr>
                <p:cNvSpPr/>
                <p:nvPr/>
              </p:nvSpPr>
              <p:spPr>
                <a:xfrm rot="16200000">
                  <a:off x="3333961"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538" name="Group 537">
                <a:extLst>
                  <a:ext uri="{FF2B5EF4-FFF2-40B4-BE49-F238E27FC236}">
                    <a16:creationId xmlns:a16="http://schemas.microsoft.com/office/drawing/2014/main" id="{A155946D-E0D7-4755-A3A8-AF994538B810}"/>
                  </a:ext>
                </a:extLst>
              </p:cNvPr>
              <p:cNvGrpSpPr/>
              <p:nvPr/>
            </p:nvGrpSpPr>
            <p:grpSpPr>
              <a:xfrm rot="16200000">
                <a:off x="2361375" y="-316280"/>
                <a:ext cx="163902" cy="2090558"/>
                <a:chOff x="2665845" y="3039374"/>
                <a:chExt cx="163902" cy="2090558"/>
              </a:xfrm>
              <a:effectLst>
                <a:glow rad="228600">
                  <a:srgbClr val="5B9BD5">
                    <a:satMod val="175000"/>
                    <a:alpha val="40000"/>
                  </a:srgbClr>
                </a:glow>
              </a:effectLst>
            </p:grpSpPr>
            <p:sp>
              <p:nvSpPr>
                <p:cNvPr id="612" name="Oval 611">
                  <a:extLst>
                    <a:ext uri="{FF2B5EF4-FFF2-40B4-BE49-F238E27FC236}">
                      <a16:creationId xmlns:a16="http://schemas.microsoft.com/office/drawing/2014/main" id="{1225DC02-C04D-424E-A2FD-279491679953}"/>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3" name="Oval 612">
                  <a:extLst>
                    <a:ext uri="{FF2B5EF4-FFF2-40B4-BE49-F238E27FC236}">
                      <a16:creationId xmlns:a16="http://schemas.microsoft.com/office/drawing/2014/main" id="{AC95E528-307F-42B6-97C2-1959D8ACB772}"/>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4" name="Oval 613">
                  <a:extLst>
                    <a:ext uri="{FF2B5EF4-FFF2-40B4-BE49-F238E27FC236}">
                      <a16:creationId xmlns:a16="http://schemas.microsoft.com/office/drawing/2014/main" id="{17526F5F-70A8-4521-82B8-21C9C91FDA32}"/>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5" name="Oval 614">
                  <a:extLst>
                    <a:ext uri="{FF2B5EF4-FFF2-40B4-BE49-F238E27FC236}">
                      <a16:creationId xmlns:a16="http://schemas.microsoft.com/office/drawing/2014/main" id="{DB8959C3-6DEE-4C64-8B48-C66B7165BA61}"/>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6" name="Oval 615">
                  <a:extLst>
                    <a:ext uri="{FF2B5EF4-FFF2-40B4-BE49-F238E27FC236}">
                      <a16:creationId xmlns:a16="http://schemas.microsoft.com/office/drawing/2014/main" id="{D65E8F39-8B99-4B1C-9F6A-DF01C7F7EF71}"/>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7" name="Oval 616">
                  <a:extLst>
                    <a:ext uri="{FF2B5EF4-FFF2-40B4-BE49-F238E27FC236}">
                      <a16:creationId xmlns:a16="http://schemas.microsoft.com/office/drawing/2014/main" id="{039467BA-2FA5-4C13-B1D3-E4A96FFC35F9}"/>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8" name="Oval 617">
                  <a:extLst>
                    <a:ext uri="{FF2B5EF4-FFF2-40B4-BE49-F238E27FC236}">
                      <a16:creationId xmlns:a16="http://schemas.microsoft.com/office/drawing/2014/main" id="{F774A7B8-B401-4BBF-9E7A-4A5E10451A17}"/>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9" name="Oval 618">
                  <a:extLst>
                    <a:ext uri="{FF2B5EF4-FFF2-40B4-BE49-F238E27FC236}">
                      <a16:creationId xmlns:a16="http://schemas.microsoft.com/office/drawing/2014/main" id="{5CAF8670-D4A8-4CE7-8614-FFE2EEA8EB37}"/>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0" name="Oval 619">
                  <a:extLst>
                    <a:ext uri="{FF2B5EF4-FFF2-40B4-BE49-F238E27FC236}">
                      <a16:creationId xmlns:a16="http://schemas.microsoft.com/office/drawing/2014/main" id="{DC9675E6-8DCB-4551-9C27-57E73B46076F}"/>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1" name="Oval 620">
                  <a:extLst>
                    <a:ext uri="{FF2B5EF4-FFF2-40B4-BE49-F238E27FC236}">
                      <a16:creationId xmlns:a16="http://schemas.microsoft.com/office/drawing/2014/main" id="{B2201FF5-0499-404D-9E4A-3F478FA70AC8}"/>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2" name="Oval 621">
                  <a:extLst>
                    <a:ext uri="{FF2B5EF4-FFF2-40B4-BE49-F238E27FC236}">
                      <a16:creationId xmlns:a16="http://schemas.microsoft.com/office/drawing/2014/main" id="{3DA0E2A1-7CD5-46A3-991D-29F0BA2C4A96}"/>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539" name="Group 538">
                <a:extLst>
                  <a:ext uri="{FF2B5EF4-FFF2-40B4-BE49-F238E27FC236}">
                    <a16:creationId xmlns:a16="http://schemas.microsoft.com/office/drawing/2014/main" id="{9D9CFBC1-77FF-4991-A753-8317E32190BC}"/>
                  </a:ext>
                </a:extLst>
              </p:cNvPr>
              <p:cNvGrpSpPr/>
              <p:nvPr/>
            </p:nvGrpSpPr>
            <p:grpSpPr>
              <a:xfrm rot="16200000">
                <a:off x="1021178" y="3394856"/>
                <a:ext cx="5170955" cy="133430"/>
                <a:chOff x="2677347" y="5039430"/>
                <a:chExt cx="5170955" cy="133430"/>
              </a:xfrm>
              <a:effectLst>
                <a:glow rad="228600">
                  <a:srgbClr val="5B9BD5">
                    <a:satMod val="175000"/>
                    <a:alpha val="40000"/>
                  </a:srgbClr>
                </a:glow>
              </a:effectLst>
            </p:grpSpPr>
            <p:grpSp>
              <p:nvGrpSpPr>
                <p:cNvPr id="576" name="Group 575">
                  <a:extLst>
                    <a:ext uri="{FF2B5EF4-FFF2-40B4-BE49-F238E27FC236}">
                      <a16:creationId xmlns:a16="http://schemas.microsoft.com/office/drawing/2014/main" id="{C5F3452A-3430-4970-A03D-FB4B34828A4C}"/>
                    </a:ext>
                  </a:extLst>
                </p:cNvPr>
                <p:cNvGrpSpPr/>
                <p:nvPr/>
              </p:nvGrpSpPr>
              <p:grpSpPr>
                <a:xfrm rot="16200000">
                  <a:off x="3461579" y="4255198"/>
                  <a:ext cx="133430" cy="1701894"/>
                  <a:chOff x="2665845" y="3039374"/>
                  <a:chExt cx="163902" cy="2090558"/>
                </a:xfrm>
              </p:grpSpPr>
              <p:sp>
                <p:nvSpPr>
                  <p:cNvPr id="601" name="Oval 600">
                    <a:extLst>
                      <a:ext uri="{FF2B5EF4-FFF2-40B4-BE49-F238E27FC236}">
                        <a16:creationId xmlns:a16="http://schemas.microsoft.com/office/drawing/2014/main" id="{B00A573B-FAE6-4364-A92C-3BCBF85E6945}"/>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2" name="Oval 601">
                    <a:extLst>
                      <a:ext uri="{FF2B5EF4-FFF2-40B4-BE49-F238E27FC236}">
                        <a16:creationId xmlns:a16="http://schemas.microsoft.com/office/drawing/2014/main" id="{FF2E14CB-FEFE-4F32-986A-AD585B198612}"/>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3" name="Oval 602">
                    <a:extLst>
                      <a:ext uri="{FF2B5EF4-FFF2-40B4-BE49-F238E27FC236}">
                        <a16:creationId xmlns:a16="http://schemas.microsoft.com/office/drawing/2014/main" id="{CE1F8DE0-907C-46F3-83B3-1C4D151CFEDE}"/>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4" name="Oval 603">
                    <a:extLst>
                      <a:ext uri="{FF2B5EF4-FFF2-40B4-BE49-F238E27FC236}">
                        <a16:creationId xmlns:a16="http://schemas.microsoft.com/office/drawing/2014/main" id="{5C2ED2B5-7BA4-4527-8BB7-8E09801063EA}"/>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5" name="Oval 604">
                    <a:extLst>
                      <a:ext uri="{FF2B5EF4-FFF2-40B4-BE49-F238E27FC236}">
                        <a16:creationId xmlns:a16="http://schemas.microsoft.com/office/drawing/2014/main" id="{FC9D568A-12DC-4579-8C24-4612FCEEB8C8}"/>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6" name="Oval 605">
                    <a:extLst>
                      <a:ext uri="{FF2B5EF4-FFF2-40B4-BE49-F238E27FC236}">
                        <a16:creationId xmlns:a16="http://schemas.microsoft.com/office/drawing/2014/main" id="{C145BF2C-9E1D-4837-87C1-9A3BA5772642}"/>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7" name="Oval 606">
                    <a:extLst>
                      <a:ext uri="{FF2B5EF4-FFF2-40B4-BE49-F238E27FC236}">
                        <a16:creationId xmlns:a16="http://schemas.microsoft.com/office/drawing/2014/main" id="{E4023BFA-CACA-4301-9A3B-76E308CD4573}"/>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8" name="Oval 607">
                    <a:extLst>
                      <a:ext uri="{FF2B5EF4-FFF2-40B4-BE49-F238E27FC236}">
                        <a16:creationId xmlns:a16="http://schemas.microsoft.com/office/drawing/2014/main" id="{122592A9-324D-47A4-9C37-24FFCF93A7F2}"/>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9" name="Oval 608">
                    <a:extLst>
                      <a:ext uri="{FF2B5EF4-FFF2-40B4-BE49-F238E27FC236}">
                        <a16:creationId xmlns:a16="http://schemas.microsoft.com/office/drawing/2014/main" id="{A90406C9-40FC-4605-BE62-AC6EB150AFEA}"/>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0" name="Oval 609">
                    <a:extLst>
                      <a:ext uri="{FF2B5EF4-FFF2-40B4-BE49-F238E27FC236}">
                        <a16:creationId xmlns:a16="http://schemas.microsoft.com/office/drawing/2014/main" id="{27BCDC1E-BAAC-4FB3-A5C7-0082B78C7EFC}"/>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1" name="Oval 610">
                    <a:extLst>
                      <a:ext uri="{FF2B5EF4-FFF2-40B4-BE49-F238E27FC236}">
                        <a16:creationId xmlns:a16="http://schemas.microsoft.com/office/drawing/2014/main" id="{8E9AE8E1-A7F3-4423-8B20-575FA8410AF1}"/>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577" name="Group 576">
                  <a:extLst>
                    <a:ext uri="{FF2B5EF4-FFF2-40B4-BE49-F238E27FC236}">
                      <a16:creationId xmlns:a16="http://schemas.microsoft.com/office/drawing/2014/main" id="{430DD332-FD37-412D-8965-9940C3292DC4}"/>
                    </a:ext>
                  </a:extLst>
                </p:cNvPr>
                <p:cNvGrpSpPr/>
                <p:nvPr/>
              </p:nvGrpSpPr>
              <p:grpSpPr>
                <a:xfrm rot="16200000">
                  <a:off x="5210562" y="4255198"/>
                  <a:ext cx="133430" cy="1701894"/>
                  <a:chOff x="2665845" y="3039374"/>
                  <a:chExt cx="163902" cy="2090558"/>
                </a:xfrm>
              </p:grpSpPr>
              <p:sp>
                <p:nvSpPr>
                  <p:cNvPr id="590" name="Oval 589">
                    <a:extLst>
                      <a:ext uri="{FF2B5EF4-FFF2-40B4-BE49-F238E27FC236}">
                        <a16:creationId xmlns:a16="http://schemas.microsoft.com/office/drawing/2014/main" id="{0FEA4F70-5EB2-42DA-9C23-EA7052669DCB}"/>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1" name="Oval 590">
                    <a:extLst>
                      <a:ext uri="{FF2B5EF4-FFF2-40B4-BE49-F238E27FC236}">
                        <a16:creationId xmlns:a16="http://schemas.microsoft.com/office/drawing/2014/main" id="{8F66E182-3321-47F1-B952-59A25E61DC4B}"/>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2" name="Oval 591">
                    <a:extLst>
                      <a:ext uri="{FF2B5EF4-FFF2-40B4-BE49-F238E27FC236}">
                        <a16:creationId xmlns:a16="http://schemas.microsoft.com/office/drawing/2014/main" id="{3F4F9743-20EF-4549-A2BA-C7B675803D5F}"/>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3" name="Oval 592">
                    <a:extLst>
                      <a:ext uri="{FF2B5EF4-FFF2-40B4-BE49-F238E27FC236}">
                        <a16:creationId xmlns:a16="http://schemas.microsoft.com/office/drawing/2014/main" id="{93C5919A-47BC-449B-B056-DE9D5A4EC039}"/>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4" name="Oval 593">
                    <a:extLst>
                      <a:ext uri="{FF2B5EF4-FFF2-40B4-BE49-F238E27FC236}">
                        <a16:creationId xmlns:a16="http://schemas.microsoft.com/office/drawing/2014/main" id="{C5A032B5-49FF-4F45-82B8-B1136C9B2C0B}"/>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5" name="Oval 594">
                    <a:extLst>
                      <a:ext uri="{FF2B5EF4-FFF2-40B4-BE49-F238E27FC236}">
                        <a16:creationId xmlns:a16="http://schemas.microsoft.com/office/drawing/2014/main" id="{2DECC90E-9CC6-46EA-B7EF-0D902D214CDC}"/>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6" name="Oval 595">
                    <a:extLst>
                      <a:ext uri="{FF2B5EF4-FFF2-40B4-BE49-F238E27FC236}">
                        <a16:creationId xmlns:a16="http://schemas.microsoft.com/office/drawing/2014/main" id="{5DB3C705-6F39-4C6C-87CD-2C49EFF87710}"/>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7" name="Oval 596">
                    <a:extLst>
                      <a:ext uri="{FF2B5EF4-FFF2-40B4-BE49-F238E27FC236}">
                        <a16:creationId xmlns:a16="http://schemas.microsoft.com/office/drawing/2014/main" id="{9A83A525-F09C-4D64-AA23-0E17B040A039}"/>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8" name="Oval 597">
                    <a:extLst>
                      <a:ext uri="{FF2B5EF4-FFF2-40B4-BE49-F238E27FC236}">
                        <a16:creationId xmlns:a16="http://schemas.microsoft.com/office/drawing/2014/main" id="{D3B1C6EA-EC0E-49E9-BF13-265CA59AA515}"/>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9" name="Oval 598">
                    <a:extLst>
                      <a:ext uri="{FF2B5EF4-FFF2-40B4-BE49-F238E27FC236}">
                        <a16:creationId xmlns:a16="http://schemas.microsoft.com/office/drawing/2014/main" id="{A720AB38-0920-4B91-B4D4-C7C0EFB93AC6}"/>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0" name="Oval 599">
                    <a:extLst>
                      <a:ext uri="{FF2B5EF4-FFF2-40B4-BE49-F238E27FC236}">
                        <a16:creationId xmlns:a16="http://schemas.microsoft.com/office/drawing/2014/main" id="{4E516DD4-7498-4C8B-A4E4-278304A4FA7B}"/>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578" name="Group 577">
                  <a:extLst>
                    <a:ext uri="{FF2B5EF4-FFF2-40B4-BE49-F238E27FC236}">
                      <a16:creationId xmlns:a16="http://schemas.microsoft.com/office/drawing/2014/main" id="{13B2C8B8-90F6-4679-ADEC-15454714E59D}"/>
                    </a:ext>
                  </a:extLst>
                </p:cNvPr>
                <p:cNvGrpSpPr/>
                <p:nvPr/>
              </p:nvGrpSpPr>
              <p:grpSpPr>
                <a:xfrm rot="16200000">
                  <a:off x="6930640" y="4255198"/>
                  <a:ext cx="133430" cy="1701894"/>
                  <a:chOff x="2665845" y="3039374"/>
                  <a:chExt cx="163902" cy="2090558"/>
                </a:xfrm>
              </p:grpSpPr>
              <p:sp>
                <p:nvSpPr>
                  <p:cNvPr id="579" name="Oval 578">
                    <a:extLst>
                      <a:ext uri="{FF2B5EF4-FFF2-40B4-BE49-F238E27FC236}">
                        <a16:creationId xmlns:a16="http://schemas.microsoft.com/office/drawing/2014/main" id="{18F972EB-295A-4B5E-A45E-978B965DE721}"/>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80" name="Oval 579">
                    <a:extLst>
                      <a:ext uri="{FF2B5EF4-FFF2-40B4-BE49-F238E27FC236}">
                        <a16:creationId xmlns:a16="http://schemas.microsoft.com/office/drawing/2014/main" id="{192C1B84-4E7C-4F04-B45F-E83CE38E4142}"/>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81" name="Oval 580">
                    <a:extLst>
                      <a:ext uri="{FF2B5EF4-FFF2-40B4-BE49-F238E27FC236}">
                        <a16:creationId xmlns:a16="http://schemas.microsoft.com/office/drawing/2014/main" id="{EE36F324-1121-45FE-A4A8-885DA4C6C676}"/>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82" name="Oval 581">
                    <a:extLst>
                      <a:ext uri="{FF2B5EF4-FFF2-40B4-BE49-F238E27FC236}">
                        <a16:creationId xmlns:a16="http://schemas.microsoft.com/office/drawing/2014/main" id="{2FF55757-D3C8-4A8D-923E-10D56E5123B4}"/>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83" name="Oval 582">
                    <a:extLst>
                      <a:ext uri="{FF2B5EF4-FFF2-40B4-BE49-F238E27FC236}">
                        <a16:creationId xmlns:a16="http://schemas.microsoft.com/office/drawing/2014/main" id="{C29A084A-18DB-49F1-90D5-58E295BC898F}"/>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84" name="Oval 583">
                    <a:extLst>
                      <a:ext uri="{FF2B5EF4-FFF2-40B4-BE49-F238E27FC236}">
                        <a16:creationId xmlns:a16="http://schemas.microsoft.com/office/drawing/2014/main" id="{DEE4D7BC-4F3C-4CBE-AFD1-F2A2E0EEC48A}"/>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85" name="Oval 584">
                    <a:extLst>
                      <a:ext uri="{FF2B5EF4-FFF2-40B4-BE49-F238E27FC236}">
                        <a16:creationId xmlns:a16="http://schemas.microsoft.com/office/drawing/2014/main" id="{A2887C36-429E-4B8D-9F63-5620FE56391B}"/>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86" name="Oval 585">
                    <a:extLst>
                      <a:ext uri="{FF2B5EF4-FFF2-40B4-BE49-F238E27FC236}">
                        <a16:creationId xmlns:a16="http://schemas.microsoft.com/office/drawing/2014/main" id="{6118867B-20F8-4228-9829-C1B74EFD946D}"/>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87" name="Oval 586">
                    <a:extLst>
                      <a:ext uri="{FF2B5EF4-FFF2-40B4-BE49-F238E27FC236}">
                        <a16:creationId xmlns:a16="http://schemas.microsoft.com/office/drawing/2014/main" id="{CDD601EF-8C19-4E1E-8A1F-51C520E83509}"/>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88" name="Oval 587">
                    <a:extLst>
                      <a:ext uri="{FF2B5EF4-FFF2-40B4-BE49-F238E27FC236}">
                        <a16:creationId xmlns:a16="http://schemas.microsoft.com/office/drawing/2014/main" id="{45746E4D-901D-4137-A6CF-5EEF995A9BB9}"/>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89" name="Oval 588">
                    <a:extLst>
                      <a:ext uri="{FF2B5EF4-FFF2-40B4-BE49-F238E27FC236}">
                        <a16:creationId xmlns:a16="http://schemas.microsoft.com/office/drawing/2014/main" id="{B95F2AD6-3EA2-450E-8DC2-4AD525FAC0A6}"/>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40" name="Group 539">
                <a:extLst>
                  <a:ext uri="{FF2B5EF4-FFF2-40B4-BE49-F238E27FC236}">
                    <a16:creationId xmlns:a16="http://schemas.microsoft.com/office/drawing/2014/main" id="{05CB74F0-5334-4E87-85DF-E3EB88C33401}"/>
                  </a:ext>
                </a:extLst>
              </p:cNvPr>
              <p:cNvGrpSpPr/>
              <p:nvPr/>
            </p:nvGrpSpPr>
            <p:grpSpPr>
              <a:xfrm>
                <a:off x="1212962" y="853014"/>
                <a:ext cx="133431" cy="5170955"/>
                <a:chOff x="1241409" y="853014"/>
                <a:chExt cx="133431" cy="5170955"/>
              </a:xfrm>
              <a:effectLst>
                <a:glow rad="228600">
                  <a:srgbClr val="5B9BD5">
                    <a:satMod val="175000"/>
                    <a:alpha val="40000"/>
                  </a:srgbClr>
                </a:glow>
              </a:effectLst>
            </p:grpSpPr>
            <p:sp>
              <p:nvSpPr>
                <p:cNvPr id="543" name="Oval 542">
                  <a:extLst>
                    <a:ext uri="{FF2B5EF4-FFF2-40B4-BE49-F238E27FC236}">
                      <a16:creationId xmlns:a16="http://schemas.microsoft.com/office/drawing/2014/main" id="{30D23306-35A3-44C2-BCB6-E0132D6A1833}"/>
                    </a:ext>
                  </a:extLst>
                </p:cNvPr>
                <p:cNvSpPr/>
                <p:nvPr/>
              </p:nvSpPr>
              <p:spPr>
                <a:xfrm rot="10800000">
                  <a:off x="1241410" y="589053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44" name="Oval 543">
                  <a:extLst>
                    <a:ext uri="{FF2B5EF4-FFF2-40B4-BE49-F238E27FC236}">
                      <a16:creationId xmlns:a16="http://schemas.microsoft.com/office/drawing/2014/main" id="{B8F16C26-9C3A-4A8F-8220-E6B0500D4A6C}"/>
                    </a:ext>
                  </a:extLst>
                </p:cNvPr>
                <p:cNvSpPr/>
                <p:nvPr/>
              </p:nvSpPr>
              <p:spPr>
                <a:xfrm rot="10800000">
                  <a:off x="1241410" y="573369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45" name="Oval 544">
                  <a:extLst>
                    <a:ext uri="{FF2B5EF4-FFF2-40B4-BE49-F238E27FC236}">
                      <a16:creationId xmlns:a16="http://schemas.microsoft.com/office/drawing/2014/main" id="{F9E15739-28F0-486A-930E-7725381A8529}"/>
                    </a:ext>
                  </a:extLst>
                </p:cNvPr>
                <p:cNvSpPr/>
                <p:nvPr/>
              </p:nvSpPr>
              <p:spPr>
                <a:xfrm rot="10800000">
                  <a:off x="1241410" y="557684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46" name="Oval 545">
                  <a:extLst>
                    <a:ext uri="{FF2B5EF4-FFF2-40B4-BE49-F238E27FC236}">
                      <a16:creationId xmlns:a16="http://schemas.microsoft.com/office/drawing/2014/main" id="{9E84A288-2A27-45FD-A445-41EF4819BF9B}"/>
                    </a:ext>
                  </a:extLst>
                </p:cNvPr>
                <p:cNvSpPr/>
                <p:nvPr/>
              </p:nvSpPr>
              <p:spPr>
                <a:xfrm rot="10800000">
                  <a:off x="1241410" y="541999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47" name="Oval 546">
                  <a:extLst>
                    <a:ext uri="{FF2B5EF4-FFF2-40B4-BE49-F238E27FC236}">
                      <a16:creationId xmlns:a16="http://schemas.microsoft.com/office/drawing/2014/main" id="{557348F9-4C51-48BC-A1AF-7211CA45BE4C}"/>
                    </a:ext>
                  </a:extLst>
                </p:cNvPr>
                <p:cNvSpPr/>
                <p:nvPr/>
              </p:nvSpPr>
              <p:spPr>
                <a:xfrm rot="10800000">
                  <a:off x="1241410" y="526315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48" name="Oval 547">
                  <a:extLst>
                    <a:ext uri="{FF2B5EF4-FFF2-40B4-BE49-F238E27FC236}">
                      <a16:creationId xmlns:a16="http://schemas.microsoft.com/office/drawing/2014/main" id="{45FBB211-1150-4737-B83D-9F0AD3F371BC}"/>
                    </a:ext>
                  </a:extLst>
                </p:cNvPr>
                <p:cNvSpPr/>
                <p:nvPr/>
              </p:nvSpPr>
              <p:spPr>
                <a:xfrm rot="10800000">
                  <a:off x="1241410" y="510630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49" name="Oval 548">
                  <a:extLst>
                    <a:ext uri="{FF2B5EF4-FFF2-40B4-BE49-F238E27FC236}">
                      <a16:creationId xmlns:a16="http://schemas.microsoft.com/office/drawing/2014/main" id="{F0EF7B1A-2870-4974-A972-1A3A21C5E91E}"/>
                    </a:ext>
                  </a:extLst>
                </p:cNvPr>
                <p:cNvSpPr/>
                <p:nvPr/>
              </p:nvSpPr>
              <p:spPr>
                <a:xfrm rot="10800000">
                  <a:off x="1241410" y="494945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0" name="Oval 549">
                  <a:extLst>
                    <a:ext uri="{FF2B5EF4-FFF2-40B4-BE49-F238E27FC236}">
                      <a16:creationId xmlns:a16="http://schemas.microsoft.com/office/drawing/2014/main" id="{F5603F02-49F8-45CB-B2CF-7B825C872B5B}"/>
                    </a:ext>
                  </a:extLst>
                </p:cNvPr>
                <p:cNvSpPr/>
                <p:nvPr/>
              </p:nvSpPr>
              <p:spPr>
                <a:xfrm rot="10800000">
                  <a:off x="1241410" y="479261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1" name="Oval 550">
                  <a:extLst>
                    <a:ext uri="{FF2B5EF4-FFF2-40B4-BE49-F238E27FC236}">
                      <a16:creationId xmlns:a16="http://schemas.microsoft.com/office/drawing/2014/main" id="{F3630D5C-E017-4CFE-A27C-18C7C38E1821}"/>
                    </a:ext>
                  </a:extLst>
                </p:cNvPr>
                <p:cNvSpPr/>
                <p:nvPr/>
              </p:nvSpPr>
              <p:spPr>
                <a:xfrm rot="10800000">
                  <a:off x="1241410" y="463576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2" name="Oval 551">
                  <a:extLst>
                    <a:ext uri="{FF2B5EF4-FFF2-40B4-BE49-F238E27FC236}">
                      <a16:creationId xmlns:a16="http://schemas.microsoft.com/office/drawing/2014/main" id="{1E3A045A-BE85-49C9-8523-1697002E0300}"/>
                    </a:ext>
                  </a:extLst>
                </p:cNvPr>
                <p:cNvSpPr/>
                <p:nvPr/>
              </p:nvSpPr>
              <p:spPr>
                <a:xfrm rot="10800000">
                  <a:off x="1241410" y="447891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3" name="Oval 552">
                  <a:extLst>
                    <a:ext uri="{FF2B5EF4-FFF2-40B4-BE49-F238E27FC236}">
                      <a16:creationId xmlns:a16="http://schemas.microsoft.com/office/drawing/2014/main" id="{C12B6F40-3903-4ABD-A35D-773ADA46C209}"/>
                    </a:ext>
                  </a:extLst>
                </p:cNvPr>
                <p:cNvSpPr/>
                <p:nvPr/>
              </p:nvSpPr>
              <p:spPr>
                <a:xfrm rot="10800000">
                  <a:off x="1241409" y="432207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4" name="Oval 553">
                  <a:extLst>
                    <a:ext uri="{FF2B5EF4-FFF2-40B4-BE49-F238E27FC236}">
                      <a16:creationId xmlns:a16="http://schemas.microsoft.com/office/drawing/2014/main" id="{547BD561-37D6-4123-AB6F-EF9E2E7B96CC}"/>
                    </a:ext>
                  </a:extLst>
                </p:cNvPr>
                <p:cNvSpPr/>
                <p:nvPr/>
              </p:nvSpPr>
              <p:spPr>
                <a:xfrm rot="10800000">
                  <a:off x="1241409" y="414155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5" name="Oval 554">
                  <a:extLst>
                    <a:ext uri="{FF2B5EF4-FFF2-40B4-BE49-F238E27FC236}">
                      <a16:creationId xmlns:a16="http://schemas.microsoft.com/office/drawing/2014/main" id="{CED4E2EA-04D8-4499-A185-C9AE5B7D0EB1}"/>
                    </a:ext>
                  </a:extLst>
                </p:cNvPr>
                <p:cNvSpPr/>
                <p:nvPr/>
              </p:nvSpPr>
              <p:spPr>
                <a:xfrm rot="10800000">
                  <a:off x="1241409" y="398470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6" name="Oval 555">
                  <a:extLst>
                    <a:ext uri="{FF2B5EF4-FFF2-40B4-BE49-F238E27FC236}">
                      <a16:creationId xmlns:a16="http://schemas.microsoft.com/office/drawing/2014/main" id="{52E5EC30-B91C-44D1-89C0-E2E1C1FEE312}"/>
                    </a:ext>
                  </a:extLst>
                </p:cNvPr>
                <p:cNvSpPr/>
                <p:nvPr/>
              </p:nvSpPr>
              <p:spPr>
                <a:xfrm rot="10800000">
                  <a:off x="1241409" y="382786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7" name="Oval 556">
                  <a:extLst>
                    <a:ext uri="{FF2B5EF4-FFF2-40B4-BE49-F238E27FC236}">
                      <a16:creationId xmlns:a16="http://schemas.microsoft.com/office/drawing/2014/main" id="{6EE86686-E00A-4F63-9856-683581886AD0}"/>
                    </a:ext>
                  </a:extLst>
                </p:cNvPr>
                <p:cNvSpPr/>
                <p:nvPr/>
              </p:nvSpPr>
              <p:spPr>
                <a:xfrm rot="10800000">
                  <a:off x="1241409" y="367101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8" name="Oval 557">
                  <a:extLst>
                    <a:ext uri="{FF2B5EF4-FFF2-40B4-BE49-F238E27FC236}">
                      <a16:creationId xmlns:a16="http://schemas.microsoft.com/office/drawing/2014/main" id="{24AA9E9D-19D3-4C00-9BD9-154A1A08BDDB}"/>
                    </a:ext>
                  </a:extLst>
                </p:cNvPr>
                <p:cNvSpPr/>
                <p:nvPr/>
              </p:nvSpPr>
              <p:spPr>
                <a:xfrm rot="10800000">
                  <a:off x="1241409" y="351416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9" name="Oval 558">
                  <a:extLst>
                    <a:ext uri="{FF2B5EF4-FFF2-40B4-BE49-F238E27FC236}">
                      <a16:creationId xmlns:a16="http://schemas.microsoft.com/office/drawing/2014/main" id="{4C59961C-BCFD-4E48-B6DB-5C46E4ECA078}"/>
                    </a:ext>
                  </a:extLst>
                </p:cNvPr>
                <p:cNvSpPr/>
                <p:nvPr/>
              </p:nvSpPr>
              <p:spPr>
                <a:xfrm rot="10800000">
                  <a:off x="1241409" y="335732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60" name="Oval 559">
                  <a:extLst>
                    <a:ext uri="{FF2B5EF4-FFF2-40B4-BE49-F238E27FC236}">
                      <a16:creationId xmlns:a16="http://schemas.microsoft.com/office/drawing/2014/main" id="{0676416A-FF22-49A8-A1F5-D019214C68BB}"/>
                    </a:ext>
                  </a:extLst>
                </p:cNvPr>
                <p:cNvSpPr/>
                <p:nvPr/>
              </p:nvSpPr>
              <p:spPr>
                <a:xfrm rot="10800000">
                  <a:off x="1241409" y="320047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61" name="Oval 560">
                  <a:extLst>
                    <a:ext uri="{FF2B5EF4-FFF2-40B4-BE49-F238E27FC236}">
                      <a16:creationId xmlns:a16="http://schemas.microsoft.com/office/drawing/2014/main" id="{4045145A-7B11-40BB-A498-2D37F7042DF6}"/>
                    </a:ext>
                  </a:extLst>
                </p:cNvPr>
                <p:cNvSpPr/>
                <p:nvPr/>
              </p:nvSpPr>
              <p:spPr>
                <a:xfrm rot="10800000">
                  <a:off x="1241410" y="304362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62" name="Oval 561">
                  <a:extLst>
                    <a:ext uri="{FF2B5EF4-FFF2-40B4-BE49-F238E27FC236}">
                      <a16:creationId xmlns:a16="http://schemas.microsoft.com/office/drawing/2014/main" id="{D854A0BE-DECE-4310-8790-304E0CD48B51}"/>
                    </a:ext>
                  </a:extLst>
                </p:cNvPr>
                <p:cNvSpPr/>
                <p:nvPr/>
              </p:nvSpPr>
              <p:spPr>
                <a:xfrm rot="10800000">
                  <a:off x="1241410" y="288678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63" name="Oval 562">
                  <a:extLst>
                    <a:ext uri="{FF2B5EF4-FFF2-40B4-BE49-F238E27FC236}">
                      <a16:creationId xmlns:a16="http://schemas.microsoft.com/office/drawing/2014/main" id="{BCE62FF8-129E-4597-81CA-0C0FF8643BD0}"/>
                    </a:ext>
                  </a:extLst>
                </p:cNvPr>
                <p:cNvSpPr/>
                <p:nvPr/>
              </p:nvSpPr>
              <p:spPr>
                <a:xfrm rot="10800000">
                  <a:off x="1241410" y="272993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64" name="Oval 563">
                  <a:extLst>
                    <a:ext uri="{FF2B5EF4-FFF2-40B4-BE49-F238E27FC236}">
                      <a16:creationId xmlns:a16="http://schemas.microsoft.com/office/drawing/2014/main" id="{930AD786-75D9-4B79-9FDF-AC1B9EF52109}"/>
                    </a:ext>
                  </a:extLst>
                </p:cNvPr>
                <p:cNvSpPr/>
                <p:nvPr/>
              </p:nvSpPr>
              <p:spPr>
                <a:xfrm rot="10800000">
                  <a:off x="1241410" y="257309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65" name="Oval 564">
                  <a:extLst>
                    <a:ext uri="{FF2B5EF4-FFF2-40B4-BE49-F238E27FC236}">
                      <a16:creationId xmlns:a16="http://schemas.microsoft.com/office/drawing/2014/main" id="{24F2A5A3-0BE9-457A-9927-A9AB17A364D6}"/>
                    </a:ext>
                  </a:extLst>
                </p:cNvPr>
                <p:cNvSpPr/>
                <p:nvPr/>
              </p:nvSpPr>
              <p:spPr>
                <a:xfrm rot="10800000">
                  <a:off x="1241410" y="242147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66" name="Oval 565">
                  <a:extLst>
                    <a:ext uri="{FF2B5EF4-FFF2-40B4-BE49-F238E27FC236}">
                      <a16:creationId xmlns:a16="http://schemas.microsoft.com/office/drawing/2014/main" id="{3525DAB0-7C19-4954-AC71-A09313F3976D}"/>
                    </a:ext>
                  </a:extLst>
                </p:cNvPr>
                <p:cNvSpPr/>
                <p:nvPr/>
              </p:nvSpPr>
              <p:spPr>
                <a:xfrm rot="10800000">
                  <a:off x="1241410" y="2264631"/>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67" name="Oval 566">
                  <a:extLst>
                    <a:ext uri="{FF2B5EF4-FFF2-40B4-BE49-F238E27FC236}">
                      <a16:creationId xmlns:a16="http://schemas.microsoft.com/office/drawing/2014/main" id="{AF8FA5C0-D914-4F93-825D-2A0E6F7948A1}"/>
                    </a:ext>
                  </a:extLst>
                </p:cNvPr>
                <p:cNvSpPr/>
                <p:nvPr/>
              </p:nvSpPr>
              <p:spPr>
                <a:xfrm rot="10800000">
                  <a:off x="1241410" y="210778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68" name="Oval 567">
                  <a:extLst>
                    <a:ext uri="{FF2B5EF4-FFF2-40B4-BE49-F238E27FC236}">
                      <a16:creationId xmlns:a16="http://schemas.microsoft.com/office/drawing/2014/main" id="{23C5BF1A-887B-4DCF-9271-8FF2BFB96EB2}"/>
                    </a:ext>
                  </a:extLst>
                </p:cNvPr>
                <p:cNvSpPr/>
                <p:nvPr/>
              </p:nvSpPr>
              <p:spPr>
                <a:xfrm rot="10800000">
                  <a:off x="1241410" y="195093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69" name="Oval 568">
                  <a:extLst>
                    <a:ext uri="{FF2B5EF4-FFF2-40B4-BE49-F238E27FC236}">
                      <a16:creationId xmlns:a16="http://schemas.microsoft.com/office/drawing/2014/main" id="{D6A6016B-FB36-45AF-A5F3-A44DBF56DD90}"/>
                    </a:ext>
                  </a:extLst>
                </p:cNvPr>
                <p:cNvSpPr/>
                <p:nvPr/>
              </p:nvSpPr>
              <p:spPr>
                <a:xfrm rot="10800000">
                  <a:off x="1241410" y="1794091"/>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70" name="Oval 569">
                  <a:extLst>
                    <a:ext uri="{FF2B5EF4-FFF2-40B4-BE49-F238E27FC236}">
                      <a16:creationId xmlns:a16="http://schemas.microsoft.com/office/drawing/2014/main" id="{66060C14-AA9F-4277-BEA3-B79E6FB3F6BE}"/>
                    </a:ext>
                  </a:extLst>
                </p:cNvPr>
                <p:cNvSpPr/>
                <p:nvPr/>
              </p:nvSpPr>
              <p:spPr>
                <a:xfrm rot="10800000">
                  <a:off x="1241410" y="163724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71" name="Oval 570">
                  <a:extLst>
                    <a:ext uri="{FF2B5EF4-FFF2-40B4-BE49-F238E27FC236}">
                      <a16:creationId xmlns:a16="http://schemas.microsoft.com/office/drawing/2014/main" id="{857891D0-776C-46E2-987F-803A6B084584}"/>
                    </a:ext>
                  </a:extLst>
                </p:cNvPr>
                <p:cNvSpPr/>
                <p:nvPr/>
              </p:nvSpPr>
              <p:spPr>
                <a:xfrm rot="10800000">
                  <a:off x="1241410" y="148039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72" name="Oval 571">
                  <a:extLst>
                    <a:ext uri="{FF2B5EF4-FFF2-40B4-BE49-F238E27FC236}">
                      <a16:creationId xmlns:a16="http://schemas.microsoft.com/office/drawing/2014/main" id="{73B483DC-B34A-4F37-A0BF-B895AA06B65E}"/>
                    </a:ext>
                  </a:extLst>
                </p:cNvPr>
                <p:cNvSpPr/>
                <p:nvPr/>
              </p:nvSpPr>
              <p:spPr>
                <a:xfrm rot="10800000">
                  <a:off x="1241410" y="1323551"/>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73" name="Oval 572">
                  <a:extLst>
                    <a:ext uri="{FF2B5EF4-FFF2-40B4-BE49-F238E27FC236}">
                      <a16:creationId xmlns:a16="http://schemas.microsoft.com/office/drawing/2014/main" id="{33DCF15C-2EBE-48C7-8773-2C7DF82E851D}"/>
                    </a:ext>
                  </a:extLst>
                </p:cNvPr>
                <p:cNvSpPr/>
                <p:nvPr/>
              </p:nvSpPr>
              <p:spPr>
                <a:xfrm rot="10800000">
                  <a:off x="1241410" y="116670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74" name="Oval 573">
                  <a:extLst>
                    <a:ext uri="{FF2B5EF4-FFF2-40B4-BE49-F238E27FC236}">
                      <a16:creationId xmlns:a16="http://schemas.microsoft.com/office/drawing/2014/main" id="{CF24A3C1-8746-4639-8BBB-5BBA5717143D}"/>
                    </a:ext>
                  </a:extLst>
                </p:cNvPr>
                <p:cNvSpPr/>
                <p:nvPr/>
              </p:nvSpPr>
              <p:spPr>
                <a:xfrm rot="10800000">
                  <a:off x="1241410" y="100985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75" name="Oval 574">
                  <a:extLst>
                    <a:ext uri="{FF2B5EF4-FFF2-40B4-BE49-F238E27FC236}">
                      <a16:creationId xmlns:a16="http://schemas.microsoft.com/office/drawing/2014/main" id="{0070CC89-AA03-4570-BE7D-B9AEE9E7F15B}"/>
                    </a:ext>
                  </a:extLst>
                </p:cNvPr>
                <p:cNvSpPr/>
                <p:nvPr/>
              </p:nvSpPr>
              <p:spPr>
                <a:xfrm rot="10800000">
                  <a:off x="1241410" y="85301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541" name="Rectangle: Rounded Corners 540">
                <a:extLst>
                  <a:ext uri="{FF2B5EF4-FFF2-40B4-BE49-F238E27FC236}">
                    <a16:creationId xmlns:a16="http://schemas.microsoft.com/office/drawing/2014/main" id="{C8927C59-0E10-428C-BB66-B7ABC2B7ECDC}"/>
                  </a:ext>
                </a:extLst>
              </p:cNvPr>
              <p:cNvSpPr/>
              <p:nvPr/>
            </p:nvSpPr>
            <p:spPr>
              <a:xfrm>
                <a:off x="1365753" y="876093"/>
                <a:ext cx="2148728" cy="5060603"/>
              </a:xfrm>
              <a:prstGeom prst="roundRect">
                <a:avLst>
                  <a:gd name="adj" fmla="val 10638"/>
                </a:avLst>
              </a:prstGeom>
              <a:blipFill>
                <a:blip r:embed="rId2"/>
                <a:stretch>
                  <a:fillRect/>
                </a:stretch>
              </a:blip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2" name="Rectangle: Rounded Corners 541">
                <a:extLst>
                  <a:ext uri="{FF2B5EF4-FFF2-40B4-BE49-F238E27FC236}">
                    <a16:creationId xmlns:a16="http://schemas.microsoft.com/office/drawing/2014/main" id="{97FB7598-1697-4A5A-B099-7D99DF3D9968}"/>
                  </a:ext>
                </a:extLst>
              </p:cNvPr>
              <p:cNvSpPr/>
              <p:nvPr/>
            </p:nvSpPr>
            <p:spPr>
              <a:xfrm>
                <a:off x="1367795" y="868254"/>
                <a:ext cx="2148728" cy="5060603"/>
              </a:xfrm>
              <a:prstGeom prst="roundRect">
                <a:avLst>
                  <a:gd name="adj" fmla="val 10638"/>
                </a:avLst>
              </a:prstGeom>
              <a:noFill/>
              <a:ln w="28575"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39" name="Group 338">
              <a:extLst>
                <a:ext uri="{FF2B5EF4-FFF2-40B4-BE49-F238E27FC236}">
                  <a16:creationId xmlns:a16="http://schemas.microsoft.com/office/drawing/2014/main" id="{41347146-8CD9-4657-9092-0D002D609688}"/>
                </a:ext>
              </a:extLst>
            </p:cNvPr>
            <p:cNvGrpSpPr/>
            <p:nvPr/>
          </p:nvGrpSpPr>
          <p:grpSpPr>
            <a:xfrm>
              <a:off x="4726064" y="453906"/>
              <a:ext cx="2520000" cy="5760000"/>
              <a:chOff x="4726064" y="453906"/>
              <a:chExt cx="2520000" cy="5760000"/>
            </a:xfrm>
          </p:grpSpPr>
          <p:sp>
            <p:nvSpPr>
              <p:cNvPr id="438" name="Rectangle: Rounded Corners 437">
                <a:extLst>
                  <a:ext uri="{FF2B5EF4-FFF2-40B4-BE49-F238E27FC236}">
                    <a16:creationId xmlns:a16="http://schemas.microsoft.com/office/drawing/2014/main" id="{E0799189-1201-4A4A-A9D9-5FA0E545C169}"/>
                  </a:ext>
                </a:extLst>
              </p:cNvPr>
              <p:cNvSpPr/>
              <p:nvPr/>
            </p:nvSpPr>
            <p:spPr>
              <a:xfrm rot="16200000">
                <a:off x="3106064" y="2073906"/>
                <a:ext cx="5760000" cy="2520000"/>
              </a:xfrm>
              <a:prstGeom prst="roundRect">
                <a:avLst/>
              </a:prstGeom>
              <a:solidFill>
                <a:sysClr val="window" lastClr="FFFFFF">
                  <a:lumMod val="50000"/>
                </a:sys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39" name="Group 438">
                <a:extLst>
                  <a:ext uri="{FF2B5EF4-FFF2-40B4-BE49-F238E27FC236}">
                    <a16:creationId xmlns:a16="http://schemas.microsoft.com/office/drawing/2014/main" id="{0825AFA5-6CCC-4695-A953-4FA499259085}"/>
                  </a:ext>
                </a:extLst>
              </p:cNvPr>
              <p:cNvGrpSpPr/>
              <p:nvPr/>
            </p:nvGrpSpPr>
            <p:grpSpPr>
              <a:xfrm>
                <a:off x="4901041" y="5929234"/>
                <a:ext cx="2090558" cy="163902"/>
                <a:chOff x="1407305" y="6047049"/>
                <a:chExt cx="2090558" cy="163902"/>
              </a:xfrm>
              <a:effectLst>
                <a:glow rad="228600">
                  <a:srgbClr val="A5A5A5">
                    <a:satMod val="175000"/>
                    <a:alpha val="40000"/>
                  </a:srgbClr>
                </a:glow>
              </a:effectLst>
            </p:grpSpPr>
            <p:sp>
              <p:nvSpPr>
                <p:cNvPr id="525" name="Oval 524">
                  <a:extLst>
                    <a:ext uri="{FF2B5EF4-FFF2-40B4-BE49-F238E27FC236}">
                      <a16:creationId xmlns:a16="http://schemas.microsoft.com/office/drawing/2014/main" id="{742ED733-267B-488E-B7B9-24AF21CA96B1}"/>
                    </a:ext>
                  </a:extLst>
                </p:cNvPr>
                <p:cNvSpPr/>
                <p:nvPr/>
              </p:nvSpPr>
              <p:spPr>
                <a:xfrm rot="16200000">
                  <a:off x="1407305"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6" name="Oval 525">
                  <a:extLst>
                    <a:ext uri="{FF2B5EF4-FFF2-40B4-BE49-F238E27FC236}">
                      <a16:creationId xmlns:a16="http://schemas.microsoft.com/office/drawing/2014/main" id="{E8288BA8-0277-466C-895A-AD1E8FF1DA1D}"/>
                    </a:ext>
                  </a:extLst>
                </p:cNvPr>
                <p:cNvSpPr/>
                <p:nvPr/>
              </p:nvSpPr>
              <p:spPr>
                <a:xfrm rot="16200000">
                  <a:off x="1599971"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7" name="Oval 526">
                  <a:extLst>
                    <a:ext uri="{FF2B5EF4-FFF2-40B4-BE49-F238E27FC236}">
                      <a16:creationId xmlns:a16="http://schemas.microsoft.com/office/drawing/2014/main" id="{12F0760C-E550-4646-9705-46C0897999CA}"/>
                    </a:ext>
                  </a:extLst>
                </p:cNvPr>
                <p:cNvSpPr/>
                <p:nvPr/>
              </p:nvSpPr>
              <p:spPr>
                <a:xfrm rot="16200000">
                  <a:off x="1792637"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8" name="Oval 527">
                  <a:extLst>
                    <a:ext uri="{FF2B5EF4-FFF2-40B4-BE49-F238E27FC236}">
                      <a16:creationId xmlns:a16="http://schemas.microsoft.com/office/drawing/2014/main" id="{B1C523AD-8035-4967-9398-BD7F72D35D55}"/>
                    </a:ext>
                  </a:extLst>
                </p:cNvPr>
                <p:cNvSpPr/>
                <p:nvPr/>
              </p:nvSpPr>
              <p:spPr>
                <a:xfrm rot="16200000">
                  <a:off x="1985303"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9" name="Oval 528">
                  <a:extLst>
                    <a:ext uri="{FF2B5EF4-FFF2-40B4-BE49-F238E27FC236}">
                      <a16:creationId xmlns:a16="http://schemas.microsoft.com/office/drawing/2014/main" id="{09DC7250-1DFC-49BF-A879-A66AED54C5CA}"/>
                    </a:ext>
                  </a:extLst>
                </p:cNvPr>
                <p:cNvSpPr/>
                <p:nvPr/>
              </p:nvSpPr>
              <p:spPr>
                <a:xfrm rot="16200000">
                  <a:off x="2177969"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0" name="Oval 529">
                  <a:extLst>
                    <a:ext uri="{FF2B5EF4-FFF2-40B4-BE49-F238E27FC236}">
                      <a16:creationId xmlns:a16="http://schemas.microsoft.com/office/drawing/2014/main" id="{9C18A928-4E52-4408-A882-8E7F3D4EF043}"/>
                    </a:ext>
                  </a:extLst>
                </p:cNvPr>
                <p:cNvSpPr/>
                <p:nvPr/>
              </p:nvSpPr>
              <p:spPr>
                <a:xfrm rot="16200000">
                  <a:off x="2370635"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1" name="Oval 530">
                  <a:extLst>
                    <a:ext uri="{FF2B5EF4-FFF2-40B4-BE49-F238E27FC236}">
                      <a16:creationId xmlns:a16="http://schemas.microsoft.com/office/drawing/2014/main" id="{1CC91C59-8AB8-4A12-A370-750068825CC2}"/>
                    </a:ext>
                  </a:extLst>
                </p:cNvPr>
                <p:cNvSpPr/>
                <p:nvPr/>
              </p:nvSpPr>
              <p:spPr>
                <a:xfrm rot="16200000">
                  <a:off x="2563301"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2" name="Oval 531">
                  <a:extLst>
                    <a:ext uri="{FF2B5EF4-FFF2-40B4-BE49-F238E27FC236}">
                      <a16:creationId xmlns:a16="http://schemas.microsoft.com/office/drawing/2014/main" id="{EF8EFBD6-ABA6-4ABE-B6D0-A6824E8E3BB3}"/>
                    </a:ext>
                  </a:extLst>
                </p:cNvPr>
                <p:cNvSpPr/>
                <p:nvPr/>
              </p:nvSpPr>
              <p:spPr>
                <a:xfrm rot="16200000">
                  <a:off x="2755967"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3" name="Oval 532">
                  <a:extLst>
                    <a:ext uri="{FF2B5EF4-FFF2-40B4-BE49-F238E27FC236}">
                      <a16:creationId xmlns:a16="http://schemas.microsoft.com/office/drawing/2014/main" id="{529EC7EC-6B86-4B9F-A088-39AA95CF5ECD}"/>
                    </a:ext>
                  </a:extLst>
                </p:cNvPr>
                <p:cNvSpPr/>
                <p:nvPr/>
              </p:nvSpPr>
              <p:spPr>
                <a:xfrm rot="16200000">
                  <a:off x="2948633"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4" name="Oval 533">
                  <a:extLst>
                    <a:ext uri="{FF2B5EF4-FFF2-40B4-BE49-F238E27FC236}">
                      <a16:creationId xmlns:a16="http://schemas.microsoft.com/office/drawing/2014/main" id="{1E5CC2D7-A87E-4A14-A892-87D0AC4FEA9E}"/>
                    </a:ext>
                  </a:extLst>
                </p:cNvPr>
                <p:cNvSpPr/>
                <p:nvPr/>
              </p:nvSpPr>
              <p:spPr>
                <a:xfrm rot="16200000">
                  <a:off x="3141299"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5" name="Oval 534">
                  <a:extLst>
                    <a:ext uri="{FF2B5EF4-FFF2-40B4-BE49-F238E27FC236}">
                      <a16:creationId xmlns:a16="http://schemas.microsoft.com/office/drawing/2014/main" id="{C49EE96F-C0AE-4F87-951F-70E5133CB6CD}"/>
                    </a:ext>
                  </a:extLst>
                </p:cNvPr>
                <p:cNvSpPr/>
                <p:nvPr/>
              </p:nvSpPr>
              <p:spPr>
                <a:xfrm rot="16200000">
                  <a:off x="3333961"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40" name="Group 439">
                <a:extLst>
                  <a:ext uri="{FF2B5EF4-FFF2-40B4-BE49-F238E27FC236}">
                    <a16:creationId xmlns:a16="http://schemas.microsoft.com/office/drawing/2014/main" id="{C1798FDE-6061-479F-9FB1-59F57BA007A2}"/>
                  </a:ext>
                </a:extLst>
              </p:cNvPr>
              <p:cNvGrpSpPr/>
              <p:nvPr/>
            </p:nvGrpSpPr>
            <p:grpSpPr>
              <a:xfrm rot="16200000">
                <a:off x="5904113" y="-411374"/>
                <a:ext cx="163902" cy="2090558"/>
                <a:chOff x="2665845" y="3039374"/>
                <a:chExt cx="163902" cy="2090558"/>
              </a:xfrm>
              <a:effectLst>
                <a:glow rad="228600">
                  <a:srgbClr val="A5A5A5">
                    <a:satMod val="175000"/>
                    <a:alpha val="40000"/>
                  </a:srgbClr>
                </a:glow>
              </a:effectLst>
            </p:grpSpPr>
            <p:sp>
              <p:nvSpPr>
                <p:cNvPr id="514" name="Oval 513">
                  <a:extLst>
                    <a:ext uri="{FF2B5EF4-FFF2-40B4-BE49-F238E27FC236}">
                      <a16:creationId xmlns:a16="http://schemas.microsoft.com/office/drawing/2014/main" id="{010D549F-13A5-40C7-B029-8749CADBEFE6}"/>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5" name="Oval 514">
                  <a:extLst>
                    <a:ext uri="{FF2B5EF4-FFF2-40B4-BE49-F238E27FC236}">
                      <a16:creationId xmlns:a16="http://schemas.microsoft.com/office/drawing/2014/main" id="{6801C326-D1E6-4FEF-895A-802E7F961784}"/>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6" name="Oval 515">
                  <a:extLst>
                    <a:ext uri="{FF2B5EF4-FFF2-40B4-BE49-F238E27FC236}">
                      <a16:creationId xmlns:a16="http://schemas.microsoft.com/office/drawing/2014/main" id="{0B7F4959-07A4-48F0-AC1C-CAAEE2547112}"/>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7" name="Oval 516">
                  <a:extLst>
                    <a:ext uri="{FF2B5EF4-FFF2-40B4-BE49-F238E27FC236}">
                      <a16:creationId xmlns:a16="http://schemas.microsoft.com/office/drawing/2014/main" id="{6967BB42-2E7A-4E21-8576-4C18EA8AE18F}"/>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8" name="Oval 517">
                  <a:extLst>
                    <a:ext uri="{FF2B5EF4-FFF2-40B4-BE49-F238E27FC236}">
                      <a16:creationId xmlns:a16="http://schemas.microsoft.com/office/drawing/2014/main" id="{FB127DBB-9300-4DA4-A0B1-82700055ECBC}"/>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9" name="Oval 518">
                  <a:extLst>
                    <a:ext uri="{FF2B5EF4-FFF2-40B4-BE49-F238E27FC236}">
                      <a16:creationId xmlns:a16="http://schemas.microsoft.com/office/drawing/2014/main" id="{21A4356C-0CCC-4DEE-8A8D-41E9505DE91B}"/>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0" name="Oval 519">
                  <a:extLst>
                    <a:ext uri="{FF2B5EF4-FFF2-40B4-BE49-F238E27FC236}">
                      <a16:creationId xmlns:a16="http://schemas.microsoft.com/office/drawing/2014/main" id="{9C80021F-086C-4D34-8079-A2D1A810E8FE}"/>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1" name="Oval 520">
                  <a:extLst>
                    <a:ext uri="{FF2B5EF4-FFF2-40B4-BE49-F238E27FC236}">
                      <a16:creationId xmlns:a16="http://schemas.microsoft.com/office/drawing/2014/main" id="{62085983-8357-42BC-99FC-A8F90AB6FE4C}"/>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2" name="Oval 521">
                  <a:extLst>
                    <a:ext uri="{FF2B5EF4-FFF2-40B4-BE49-F238E27FC236}">
                      <a16:creationId xmlns:a16="http://schemas.microsoft.com/office/drawing/2014/main" id="{7B379660-5EE1-4934-B2F9-14EE3970290F}"/>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3" name="Oval 522">
                  <a:extLst>
                    <a:ext uri="{FF2B5EF4-FFF2-40B4-BE49-F238E27FC236}">
                      <a16:creationId xmlns:a16="http://schemas.microsoft.com/office/drawing/2014/main" id="{B972F1C8-73B9-478A-B13A-2264A1A529A1}"/>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4" name="Oval 523">
                  <a:extLst>
                    <a:ext uri="{FF2B5EF4-FFF2-40B4-BE49-F238E27FC236}">
                      <a16:creationId xmlns:a16="http://schemas.microsoft.com/office/drawing/2014/main" id="{CBA029CD-F7BC-4F65-B5B9-343E2FFE59C4}"/>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41" name="Group 440">
                <a:extLst>
                  <a:ext uri="{FF2B5EF4-FFF2-40B4-BE49-F238E27FC236}">
                    <a16:creationId xmlns:a16="http://schemas.microsoft.com/office/drawing/2014/main" id="{D546ACEC-664C-4552-859A-2E33FB79A391}"/>
                  </a:ext>
                </a:extLst>
              </p:cNvPr>
              <p:cNvGrpSpPr/>
              <p:nvPr/>
            </p:nvGrpSpPr>
            <p:grpSpPr>
              <a:xfrm rot="16200000">
                <a:off x="4563916" y="3299762"/>
                <a:ext cx="5170955" cy="133430"/>
                <a:chOff x="2677347" y="5039430"/>
                <a:chExt cx="5170955" cy="133430"/>
              </a:xfrm>
              <a:effectLst>
                <a:glow rad="228600">
                  <a:srgbClr val="A5A5A5">
                    <a:satMod val="175000"/>
                    <a:alpha val="40000"/>
                  </a:srgbClr>
                </a:glow>
              </a:effectLst>
            </p:grpSpPr>
            <p:grpSp>
              <p:nvGrpSpPr>
                <p:cNvPr id="478" name="Group 477">
                  <a:extLst>
                    <a:ext uri="{FF2B5EF4-FFF2-40B4-BE49-F238E27FC236}">
                      <a16:creationId xmlns:a16="http://schemas.microsoft.com/office/drawing/2014/main" id="{359A5C80-B268-4AB5-A8F3-866D50B43572}"/>
                    </a:ext>
                  </a:extLst>
                </p:cNvPr>
                <p:cNvGrpSpPr/>
                <p:nvPr/>
              </p:nvGrpSpPr>
              <p:grpSpPr>
                <a:xfrm rot="16200000">
                  <a:off x="3461579" y="4255198"/>
                  <a:ext cx="133430" cy="1701894"/>
                  <a:chOff x="2665845" y="3039374"/>
                  <a:chExt cx="163902" cy="2090558"/>
                </a:xfrm>
              </p:grpSpPr>
              <p:sp>
                <p:nvSpPr>
                  <p:cNvPr id="503" name="Oval 502">
                    <a:extLst>
                      <a:ext uri="{FF2B5EF4-FFF2-40B4-BE49-F238E27FC236}">
                        <a16:creationId xmlns:a16="http://schemas.microsoft.com/office/drawing/2014/main" id="{3DB43BE9-94A6-40EC-8E32-E0ACC0FEB687}"/>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4" name="Oval 503">
                    <a:extLst>
                      <a:ext uri="{FF2B5EF4-FFF2-40B4-BE49-F238E27FC236}">
                        <a16:creationId xmlns:a16="http://schemas.microsoft.com/office/drawing/2014/main" id="{BC38E836-BA7F-40A0-9817-E2E34A59006C}"/>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5" name="Oval 504">
                    <a:extLst>
                      <a:ext uri="{FF2B5EF4-FFF2-40B4-BE49-F238E27FC236}">
                        <a16:creationId xmlns:a16="http://schemas.microsoft.com/office/drawing/2014/main" id="{D5FB4B45-489E-4F52-A9CE-1787A123D7DD}"/>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6" name="Oval 505">
                    <a:extLst>
                      <a:ext uri="{FF2B5EF4-FFF2-40B4-BE49-F238E27FC236}">
                        <a16:creationId xmlns:a16="http://schemas.microsoft.com/office/drawing/2014/main" id="{E7FA44E5-AA53-41E2-8CFB-02F9BDD5F6DF}"/>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7" name="Oval 506">
                    <a:extLst>
                      <a:ext uri="{FF2B5EF4-FFF2-40B4-BE49-F238E27FC236}">
                        <a16:creationId xmlns:a16="http://schemas.microsoft.com/office/drawing/2014/main" id="{BC9FC02B-3BB0-4DFE-8960-9BE1E63DABF4}"/>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8" name="Oval 507">
                    <a:extLst>
                      <a:ext uri="{FF2B5EF4-FFF2-40B4-BE49-F238E27FC236}">
                        <a16:creationId xmlns:a16="http://schemas.microsoft.com/office/drawing/2014/main" id="{B23C2D1A-0A99-466B-A795-D06DCD9FAD52}"/>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9" name="Oval 508">
                    <a:extLst>
                      <a:ext uri="{FF2B5EF4-FFF2-40B4-BE49-F238E27FC236}">
                        <a16:creationId xmlns:a16="http://schemas.microsoft.com/office/drawing/2014/main" id="{E3F31031-BD64-4576-95D3-1E77C2661595}"/>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0" name="Oval 509">
                    <a:extLst>
                      <a:ext uri="{FF2B5EF4-FFF2-40B4-BE49-F238E27FC236}">
                        <a16:creationId xmlns:a16="http://schemas.microsoft.com/office/drawing/2014/main" id="{7FD60B22-EE22-4EF6-8CB1-74E688FE708E}"/>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1" name="Oval 510">
                    <a:extLst>
                      <a:ext uri="{FF2B5EF4-FFF2-40B4-BE49-F238E27FC236}">
                        <a16:creationId xmlns:a16="http://schemas.microsoft.com/office/drawing/2014/main" id="{AD6BDCEE-6C0A-4902-A7EB-758AFFEE82DF}"/>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2" name="Oval 511">
                    <a:extLst>
                      <a:ext uri="{FF2B5EF4-FFF2-40B4-BE49-F238E27FC236}">
                        <a16:creationId xmlns:a16="http://schemas.microsoft.com/office/drawing/2014/main" id="{90328C10-C0EE-477E-A95F-CAAFEDF35E77}"/>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3" name="Oval 512">
                    <a:extLst>
                      <a:ext uri="{FF2B5EF4-FFF2-40B4-BE49-F238E27FC236}">
                        <a16:creationId xmlns:a16="http://schemas.microsoft.com/office/drawing/2014/main" id="{B2A912C9-D72C-4312-A958-7B8C8F45E3BB}"/>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79" name="Group 478">
                  <a:extLst>
                    <a:ext uri="{FF2B5EF4-FFF2-40B4-BE49-F238E27FC236}">
                      <a16:creationId xmlns:a16="http://schemas.microsoft.com/office/drawing/2014/main" id="{4106129D-3894-4007-8445-D0EAFAEF75DA}"/>
                    </a:ext>
                  </a:extLst>
                </p:cNvPr>
                <p:cNvGrpSpPr/>
                <p:nvPr/>
              </p:nvGrpSpPr>
              <p:grpSpPr>
                <a:xfrm rot="16200000">
                  <a:off x="5210562" y="4255198"/>
                  <a:ext cx="133430" cy="1701894"/>
                  <a:chOff x="2665845" y="3039374"/>
                  <a:chExt cx="163902" cy="2090558"/>
                </a:xfrm>
              </p:grpSpPr>
              <p:sp>
                <p:nvSpPr>
                  <p:cNvPr id="492" name="Oval 491">
                    <a:extLst>
                      <a:ext uri="{FF2B5EF4-FFF2-40B4-BE49-F238E27FC236}">
                        <a16:creationId xmlns:a16="http://schemas.microsoft.com/office/drawing/2014/main" id="{3015AA7A-C8C7-4E5C-ABC6-C1B7601E340B}"/>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93" name="Oval 492">
                    <a:extLst>
                      <a:ext uri="{FF2B5EF4-FFF2-40B4-BE49-F238E27FC236}">
                        <a16:creationId xmlns:a16="http://schemas.microsoft.com/office/drawing/2014/main" id="{E3950731-D68C-444B-86BB-1E2D132379FD}"/>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94" name="Oval 493">
                    <a:extLst>
                      <a:ext uri="{FF2B5EF4-FFF2-40B4-BE49-F238E27FC236}">
                        <a16:creationId xmlns:a16="http://schemas.microsoft.com/office/drawing/2014/main" id="{7F76CA18-0A2C-4BB1-BD23-E55B54246E5D}"/>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95" name="Oval 494">
                    <a:extLst>
                      <a:ext uri="{FF2B5EF4-FFF2-40B4-BE49-F238E27FC236}">
                        <a16:creationId xmlns:a16="http://schemas.microsoft.com/office/drawing/2014/main" id="{45D45296-ED46-4599-8815-3118E18B34E7}"/>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96" name="Oval 495">
                    <a:extLst>
                      <a:ext uri="{FF2B5EF4-FFF2-40B4-BE49-F238E27FC236}">
                        <a16:creationId xmlns:a16="http://schemas.microsoft.com/office/drawing/2014/main" id="{7D03F325-362D-4512-B71B-3314DE6D69B1}"/>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97" name="Oval 496">
                    <a:extLst>
                      <a:ext uri="{FF2B5EF4-FFF2-40B4-BE49-F238E27FC236}">
                        <a16:creationId xmlns:a16="http://schemas.microsoft.com/office/drawing/2014/main" id="{FCDCF0E4-DF75-43C2-B38D-1F79FC891AE4}"/>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98" name="Oval 497">
                    <a:extLst>
                      <a:ext uri="{FF2B5EF4-FFF2-40B4-BE49-F238E27FC236}">
                        <a16:creationId xmlns:a16="http://schemas.microsoft.com/office/drawing/2014/main" id="{B3D1918F-5F9A-47DB-A11C-778F3FBAC175}"/>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99" name="Oval 498">
                    <a:extLst>
                      <a:ext uri="{FF2B5EF4-FFF2-40B4-BE49-F238E27FC236}">
                        <a16:creationId xmlns:a16="http://schemas.microsoft.com/office/drawing/2014/main" id="{9BE9AE34-E68D-4CA7-AD00-01AC8F8C8DF2}"/>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0" name="Oval 499">
                    <a:extLst>
                      <a:ext uri="{FF2B5EF4-FFF2-40B4-BE49-F238E27FC236}">
                        <a16:creationId xmlns:a16="http://schemas.microsoft.com/office/drawing/2014/main" id="{912E1BDC-14F1-46C0-9B12-E8E2BD4B56F7}"/>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1" name="Oval 500">
                    <a:extLst>
                      <a:ext uri="{FF2B5EF4-FFF2-40B4-BE49-F238E27FC236}">
                        <a16:creationId xmlns:a16="http://schemas.microsoft.com/office/drawing/2014/main" id="{70D62448-C604-4589-B85F-1B1102EEF616}"/>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2" name="Oval 501">
                    <a:extLst>
                      <a:ext uri="{FF2B5EF4-FFF2-40B4-BE49-F238E27FC236}">
                        <a16:creationId xmlns:a16="http://schemas.microsoft.com/office/drawing/2014/main" id="{77D88E62-0989-4666-9166-D058879E32E5}"/>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80" name="Group 479">
                  <a:extLst>
                    <a:ext uri="{FF2B5EF4-FFF2-40B4-BE49-F238E27FC236}">
                      <a16:creationId xmlns:a16="http://schemas.microsoft.com/office/drawing/2014/main" id="{C2193F53-36C0-4A9E-872D-AD228596F288}"/>
                    </a:ext>
                  </a:extLst>
                </p:cNvPr>
                <p:cNvGrpSpPr/>
                <p:nvPr/>
              </p:nvGrpSpPr>
              <p:grpSpPr>
                <a:xfrm rot="16200000">
                  <a:off x="6930640" y="4255198"/>
                  <a:ext cx="133430" cy="1701894"/>
                  <a:chOff x="2665845" y="3039374"/>
                  <a:chExt cx="163902" cy="2090558"/>
                </a:xfrm>
              </p:grpSpPr>
              <p:sp>
                <p:nvSpPr>
                  <p:cNvPr id="481" name="Oval 480">
                    <a:extLst>
                      <a:ext uri="{FF2B5EF4-FFF2-40B4-BE49-F238E27FC236}">
                        <a16:creationId xmlns:a16="http://schemas.microsoft.com/office/drawing/2014/main" id="{54B4C373-E6B9-4B35-BFA4-3D05E7DC9A4E}"/>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2" name="Oval 481">
                    <a:extLst>
                      <a:ext uri="{FF2B5EF4-FFF2-40B4-BE49-F238E27FC236}">
                        <a16:creationId xmlns:a16="http://schemas.microsoft.com/office/drawing/2014/main" id="{A68E3BCF-3CBE-4A69-B60E-7403238CB937}"/>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3" name="Oval 482">
                    <a:extLst>
                      <a:ext uri="{FF2B5EF4-FFF2-40B4-BE49-F238E27FC236}">
                        <a16:creationId xmlns:a16="http://schemas.microsoft.com/office/drawing/2014/main" id="{D75F38FC-46CD-4013-8A48-8A1C4619A85A}"/>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4" name="Oval 483">
                    <a:extLst>
                      <a:ext uri="{FF2B5EF4-FFF2-40B4-BE49-F238E27FC236}">
                        <a16:creationId xmlns:a16="http://schemas.microsoft.com/office/drawing/2014/main" id="{7E4FDFC9-2328-456A-AB97-DED5AB613E7D}"/>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5" name="Oval 484">
                    <a:extLst>
                      <a:ext uri="{FF2B5EF4-FFF2-40B4-BE49-F238E27FC236}">
                        <a16:creationId xmlns:a16="http://schemas.microsoft.com/office/drawing/2014/main" id="{02CEDC7E-180E-4AEB-A597-F69F19E93000}"/>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6" name="Oval 485">
                    <a:extLst>
                      <a:ext uri="{FF2B5EF4-FFF2-40B4-BE49-F238E27FC236}">
                        <a16:creationId xmlns:a16="http://schemas.microsoft.com/office/drawing/2014/main" id="{A5A6FC23-655D-47D3-B032-594B753983BC}"/>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7" name="Oval 486">
                    <a:extLst>
                      <a:ext uri="{FF2B5EF4-FFF2-40B4-BE49-F238E27FC236}">
                        <a16:creationId xmlns:a16="http://schemas.microsoft.com/office/drawing/2014/main" id="{FC010AEB-D748-4520-849D-84F51CB7B3A4}"/>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8" name="Oval 487">
                    <a:extLst>
                      <a:ext uri="{FF2B5EF4-FFF2-40B4-BE49-F238E27FC236}">
                        <a16:creationId xmlns:a16="http://schemas.microsoft.com/office/drawing/2014/main" id="{6F1F3AF3-E19D-4B54-A80B-BA1ECDDC6658}"/>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9" name="Oval 488">
                    <a:extLst>
                      <a:ext uri="{FF2B5EF4-FFF2-40B4-BE49-F238E27FC236}">
                        <a16:creationId xmlns:a16="http://schemas.microsoft.com/office/drawing/2014/main" id="{EAE9B0A7-C496-4746-9C5D-626D083BE5B8}"/>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90" name="Oval 489">
                    <a:extLst>
                      <a:ext uri="{FF2B5EF4-FFF2-40B4-BE49-F238E27FC236}">
                        <a16:creationId xmlns:a16="http://schemas.microsoft.com/office/drawing/2014/main" id="{CA949319-F576-4E5C-B4C8-540E1DF51B23}"/>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91" name="Oval 490">
                    <a:extLst>
                      <a:ext uri="{FF2B5EF4-FFF2-40B4-BE49-F238E27FC236}">
                        <a16:creationId xmlns:a16="http://schemas.microsoft.com/office/drawing/2014/main" id="{4C437996-2F4E-4E38-B678-059509406000}"/>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42" name="Group 441">
                <a:extLst>
                  <a:ext uri="{FF2B5EF4-FFF2-40B4-BE49-F238E27FC236}">
                    <a16:creationId xmlns:a16="http://schemas.microsoft.com/office/drawing/2014/main" id="{E93E0449-A762-4F25-8EE6-125B834B7AAB}"/>
                  </a:ext>
                </a:extLst>
              </p:cNvPr>
              <p:cNvGrpSpPr/>
              <p:nvPr/>
            </p:nvGrpSpPr>
            <p:grpSpPr>
              <a:xfrm>
                <a:off x="4755700" y="757920"/>
                <a:ext cx="133431" cy="5170955"/>
                <a:chOff x="1241409" y="853014"/>
                <a:chExt cx="133431" cy="5170955"/>
              </a:xfrm>
              <a:effectLst>
                <a:glow rad="228600">
                  <a:srgbClr val="A5A5A5">
                    <a:satMod val="175000"/>
                    <a:alpha val="40000"/>
                  </a:srgbClr>
                </a:glow>
              </a:effectLst>
            </p:grpSpPr>
            <p:sp>
              <p:nvSpPr>
                <p:cNvPr id="445" name="Oval 444">
                  <a:extLst>
                    <a:ext uri="{FF2B5EF4-FFF2-40B4-BE49-F238E27FC236}">
                      <a16:creationId xmlns:a16="http://schemas.microsoft.com/office/drawing/2014/main" id="{BEB367F5-1CDF-4EE9-B062-069BB3FCDDF0}"/>
                    </a:ext>
                  </a:extLst>
                </p:cNvPr>
                <p:cNvSpPr/>
                <p:nvPr/>
              </p:nvSpPr>
              <p:spPr>
                <a:xfrm rot="10800000">
                  <a:off x="1241410" y="589053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6" name="Oval 445">
                  <a:extLst>
                    <a:ext uri="{FF2B5EF4-FFF2-40B4-BE49-F238E27FC236}">
                      <a16:creationId xmlns:a16="http://schemas.microsoft.com/office/drawing/2014/main" id="{71F1884B-CE59-40C1-9466-4A68735F78BD}"/>
                    </a:ext>
                  </a:extLst>
                </p:cNvPr>
                <p:cNvSpPr/>
                <p:nvPr/>
              </p:nvSpPr>
              <p:spPr>
                <a:xfrm rot="10800000">
                  <a:off x="1241410" y="573369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7" name="Oval 446">
                  <a:extLst>
                    <a:ext uri="{FF2B5EF4-FFF2-40B4-BE49-F238E27FC236}">
                      <a16:creationId xmlns:a16="http://schemas.microsoft.com/office/drawing/2014/main" id="{F15CB4BF-CAC9-4539-AB34-DD6928C32D73}"/>
                    </a:ext>
                  </a:extLst>
                </p:cNvPr>
                <p:cNvSpPr/>
                <p:nvPr/>
              </p:nvSpPr>
              <p:spPr>
                <a:xfrm rot="10800000">
                  <a:off x="1241410" y="557684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8" name="Oval 447">
                  <a:extLst>
                    <a:ext uri="{FF2B5EF4-FFF2-40B4-BE49-F238E27FC236}">
                      <a16:creationId xmlns:a16="http://schemas.microsoft.com/office/drawing/2014/main" id="{7EDDB49A-4DD2-461B-8526-2912F28BAEE3}"/>
                    </a:ext>
                  </a:extLst>
                </p:cNvPr>
                <p:cNvSpPr/>
                <p:nvPr/>
              </p:nvSpPr>
              <p:spPr>
                <a:xfrm rot="10800000">
                  <a:off x="1241410" y="541999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9" name="Oval 448">
                  <a:extLst>
                    <a:ext uri="{FF2B5EF4-FFF2-40B4-BE49-F238E27FC236}">
                      <a16:creationId xmlns:a16="http://schemas.microsoft.com/office/drawing/2014/main" id="{DBE40008-5D9B-45BB-AED4-993F3CE4E645}"/>
                    </a:ext>
                  </a:extLst>
                </p:cNvPr>
                <p:cNvSpPr/>
                <p:nvPr/>
              </p:nvSpPr>
              <p:spPr>
                <a:xfrm rot="10800000">
                  <a:off x="1241410" y="526315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0" name="Oval 449">
                  <a:extLst>
                    <a:ext uri="{FF2B5EF4-FFF2-40B4-BE49-F238E27FC236}">
                      <a16:creationId xmlns:a16="http://schemas.microsoft.com/office/drawing/2014/main" id="{EF5B4FA3-4FE8-46C9-9EF2-2AFDC1D44BF8}"/>
                    </a:ext>
                  </a:extLst>
                </p:cNvPr>
                <p:cNvSpPr/>
                <p:nvPr/>
              </p:nvSpPr>
              <p:spPr>
                <a:xfrm rot="10800000">
                  <a:off x="1241410" y="510630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1" name="Oval 450">
                  <a:extLst>
                    <a:ext uri="{FF2B5EF4-FFF2-40B4-BE49-F238E27FC236}">
                      <a16:creationId xmlns:a16="http://schemas.microsoft.com/office/drawing/2014/main" id="{1B95DF7E-C8A6-46D4-B9CE-0C031BE1DDE9}"/>
                    </a:ext>
                  </a:extLst>
                </p:cNvPr>
                <p:cNvSpPr/>
                <p:nvPr/>
              </p:nvSpPr>
              <p:spPr>
                <a:xfrm rot="10800000">
                  <a:off x="1241410" y="494945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2" name="Oval 451">
                  <a:extLst>
                    <a:ext uri="{FF2B5EF4-FFF2-40B4-BE49-F238E27FC236}">
                      <a16:creationId xmlns:a16="http://schemas.microsoft.com/office/drawing/2014/main" id="{584A41C3-94B4-4927-BE90-AF55873E5981}"/>
                    </a:ext>
                  </a:extLst>
                </p:cNvPr>
                <p:cNvSpPr/>
                <p:nvPr/>
              </p:nvSpPr>
              <p:spPr>
                <a:xfrm rot="10800000">
                  <a:off x="1241410" y="479261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3" name="Oval 452">
                  <a:extLst>
                    <a:ext uri="{FF2B5EF4-FFF2-40B4-BE49-F238E27FC236}">
                      <a16:creationId xmlns:a16="http://schemas.microsoft.com/office/drawing/2014/main" id="{4C430EDF-CED0-4C7E-80EE-9498CBA69BE3}"/>
                    </a:ext>
                  </a:extLst>
                </p:cNvPr>
                <p:cNvSpPr/>
                <p:nvPr/>
              </p:nvSpPr>
              <p:spPr>
                <a:xfrm rot="10800000">
                  <a:off x="1241410" y="463576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4" name="Oval 453">
                  <a:extLst>
                    <a:ext uri="{FF2B5EF4-FFF2-40B4-BE49-F238E27FC236}">
                      <a16:creationId xmlns:a16="http://schemas.microsoft.com/office/drawing/2014/main" id="{741F25E5-BAEE-4EE5-8D35-7411ABC76CD0}"/>
                    </a:ext>
                  </a:extLst>
                </p:cNvPr>
                <p:cNvSpPr/>
                <p:nvPr/>
              </p:nvSpPr>
              <p:spPr>
                <a:xfrm rot="10800000">
                  <a:off x="1241410" y="447891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5" name="Oval 454">
                  <a:extLst>
                    <a:ext uri="{FF2B5EF4-FFF2-40B4-BE49-F238E27FC236}">
                      <a16:creationId xmlns:a16="http://schemas.microsoft.com/office/drawing/2014/main" id="{E95EFD9E-1FD3-45B2-8A0E-255E83EF21A0}"/>
                    </a:ext>
                  </a:extLst>
                </p:cNvPr>
                <p:cNvSpPr/>
                <p:nvPr/>
              </p:nvSpPr>
              <p:spPr>
                <a:xfrm rot="10800000">
                  <a:off x="1241409" y="432207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6" name="Oval 455">
                  <a:extLst>
                    <a:ext uri="{FF2B5EF4-FFF2-40B4-BE49-F238E27FC236}">
                      <a16:creationId xmlns:a16="http://schemas.microsoft.com/office/drawing/2014/main" id="{95165878-9E99-4F43-932B-5E43609FF10A}"/>
                    </a:ext>
                  </a:extLst>
                </p:cNvPr>
                <p:cNvSpPr/>
                <p:nvPr/>
              </p:nvSpPr>
              <p:spPr>
                <a:xfrm rot="10800000">
                  <a:off x="1241409" y="414155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7" name="Oval 456">
                  <a:extLst>
                    <a:ext uri="{FF2B5EF4-FFF2-40B4-BE49-F238E27FC236}">
                      <a16:creationId xmlns:a16="http://schemas.microsoft.com/office/drawing/2014/main" id="{CC3285B0-2675-40B3-8876-CA0CE39059F2}"/>
                    </a:ext>
                  </a:extLst>
                </p:cNvPr>
                <p:cNvSpPr/>
                <p:nvPr/>
              </p:nvSpPr>
              <p:spPr>
                <a:xfrm rot="10800000">
                  <a:off x="1241409" y="398470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8" name="Oval 457">
                  <a:extLst>
                    <a:ext uri="{FF2B5EF4-FFF2-40B4-BE49-F238E27FC236}">
                      <a16:creationId xmlns:a16="http://schemas.microsoft.com/office/drawing/2014/main" id="{C52ABCE2-3C9B-47F9-AE2F-1F9327329622}"/>
                    </a:ext>
                  </a:extLst>
                </p:cNvPr>
                <p:cNvSpPr/>
                <p:nvPr/>
              </p:nvSpPr>
              <p:spPr>
                <a:xfrm rot="10800000">
                  <a:off x="1241409" y="382786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9" name="Oval 458">
                  <a:extLst>
                    <a:ext uri="{FF2B5EF4-FFF2-40B4-BE49-F238E27FC236}">
                      <a16:creationId xmlns:a16="http://schemas.microsoft.com/office/drawing/2014/main" id="{832D00A4-C344-4D6C-ADFA-6636E3D270B4}"/>
                    </a:ext>
                  </a:extLst>
                </p:cNvPr>
                <p:cNvSpPr/>
                <p:nvPr/>
              </p:nvSpPr>
              <p:spPr>
                <a:xfrm rot="10800000">
                  <a:off x="1241409" y="367101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0" name="Oval 459">
                  <a:extLst>
                    <a:ext uri="{FF2B5EF4-FFF2-40B4-BE49-F238E27FC236}">
                      <a16:creationId xmlns:a16="http://schemas.microsoft.com/office/drawing/2014/main" id="{28C5F703-7B42-4038-8BFC-608E0256909A}"/>
                    </a:ext>
                  </a:extLst>
                </p:cNvPr>
                <p:cNvSpPr/>
                <p:nvPr/>
              </p:nvSpPr>
              <p:spPr>
                <a:xfrm rot="10800000">
                  <a:off x="1241409" y="351416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1" name="Oval 460">
                  <a:extLst>
                    <a:ext uri="{FF2B5EF4-FFF2-40B4-BE49-F238E27FC236}">
                      <a16:creationId xmlns:a16="http://schemas.microsoft.com/office/drawing/2014/main" id="{7F450592-DD58-494E-BC33-A7E4113CF554}"/>
                    </a:ext>
                  </a:extLst>
                </p:cNvPr>
                <p:cNvSpPr/>
                <p:nvPr/>
              </p:nvSpPr>
              <p:spPr>
                <a:xfrm rot="10800000">
                  <a:off x="1241409" y="335732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2" name="Oval 461">
                  <a:extLst>
                    <a:ext uri="{FF2B5EF4-FFF2-40B4-BE49-F238E27FC236}">
                      <a16:creationId xmlns:a16="http://schemas.microsoft.com/office/drawing/2014/main" id="{389E6C33-1036-489C-832B-A223456047D8}"/>
                    </a:ext>
                  </a:extLst>
                </p:cNvPr>
                <p:cNvSpPr/>
                <p:nvPr/>
              </p:nvSpPr>
              <p:spPr>
                <a:xfrm rot="10800000">
                  <a:off x="1241409" y="320047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3" name="Oval 462">
                  <a:extLst>
                    <a:ext uri="{FF2B5EF4-FFF2-40B4-BE49-F238E27FC236}">
                      <a16:creationId xmlns:a16="http://schemas.microsoft.com/office/drawing/2014/main" id="{838C29A1-3B53-4796-B6C9-5A32B8271819}"/>
                    </a:ext>
                  </a:extLst>
                </p:cNvPr>
                <p:cNvSpPr/>
                <p:nvPr/>
              </p:nvSpPr>
              <p:spPr>
                <a:xfrm rot="10800000">
                  <a:off x="1241410" y="304362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4" name="Oval 463">
                  <a:extLst>
                    <a:ext uri="{FF2B5EF4-FFF2-40B4-BE49-F238E27FC236}">
                      <a16:creationId xmlns:a16="http://schemas.microsoft.com/office/drawing/2014/main" id="{AF3BB711-27F0-4274-AC10-AA6C75B0F2EB}"/>
                    </a:ext>
                  </a:extLst>
                </p:cNvPr>
                <p:cNvSpPr/>
                <p:nvPr/>
              </p:nvSpPr>
              <p:spPr>
                <a:xfrm rot="10800000">
                  <a:off x="1241410" y="288678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5" name="Oval 464">
                  <a:extLst>
                    <a:ext uri="{FF2B5EF4-FFF2-40B4-BE49-F238E27FC236}">
                      <a16:creationId xmlns:a16="http://schemas.microsoft.com/office/drawing/2014/main" id="{256A48C4-BEEE-4C2B-8D92-11A2B9DC87B2}"/>
                    </a:ext>
                  </a:extLst>
                </p:cNvPr>
                <p:cNvSpPr/>
                <p:nvPr/>
              </p:nvSpPr>
              <p:spPr>
                <a:xfrm rot="10800000">
                  <a:off x="1241410" y="272993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6" name="Oval 465">
                  <a:extLst>
                    <a:ext uri="{FF2B5EF4-FFF2-40B4-BE49-F238E27FC236}">
                      <a16:creationId xmlns:a16="http://schemas.microsoft.com/office/drawing/2014/main" id="{983F6820-8899-427D-86D8-4544AE0CE7B7}"/>
                    </a:ext>
                  </a:extLst>
                </p:cNvPr>
                <p:cNvSpPr/>
                <p:nvPr/>
              </p:nvSpPr>
              <p:spPr>
                <a:xfrm rot="10800000">
                  <a:off x="1241410" y="257309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7" name="Oval 466">
                  <a:extLst>
                    <a:ext uri="{FF2B5EF4-FFF2-40B4-BE49-F238E27FC236}">
                      <a16:creationId xmlns:a16="http://schemas.microsoft.com/office/drawing/2014/main" id="{E5D734C4-5FDF-41E1-8604-402F90EEE7E0}"/>
                    </a:ext>
                  </a:extLst>
                </p:cNvPr>
                <p:cNvSpPr/>
                <p:nvPr/>
              </p:nvSpPr>
              <p:spPr>
                <a:xfrm rot="10800000">
                  <a:off x="1241410" y="242147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8" name="Oval 467">
                  <a:extLst>
                    <a:ext uri="{FF2B5EF4-FFF2-40B4-BE49-F238E27FC236}">
                      <a16:creationId xmlns:a16="http://schemas.microsoft.com/office/drawing/2014/main" id="{4ABFF70E-E6BE-46CD-B8A7-262EE05DA228}"/>
                    </a:ext>
                  </a:extLst>
                </p:cNvPr>
                <p:cNvSpPr/>
                <p:nvPr/>
              </p:nvSpPr>
              <p:spPr>
                <a:xfrm rot="10800000">
                  <a:off x="1241410" y="2264631"/>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9" name="Oval 468">
                  <a:extLst>
                    <a:ext uri="{FF2B5EF4-FFF2-40B4-BE49-F238E27FC236}">
                      <a16:creationId xmlns:a16="http://schemas.microsoft.com/office/drawing/2014/main" id="{B95F1CC1-465C-466C-8350-116384E21C2C}"/>
                    </a:ext>
                  </a:extLst>
                </p:cNvPr>
                <p:cNvSpPr/>
                <p:nvPr/>
              </p:nvSpPr>
              <p:spPr>
                <a:xfrm rot="10800000">
                  <a:off x="1241410" y="210778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0" name="Oval 469">
                  <a:extLst>
                    <a:ext uri="{FF2B5EF4-FFF2-40B4-BE49-F238E27FC236}">
                      <a16:creationId xmlns:a16="http://schemas.microsoft.com/office/drawing/2014/main" id="{6DB38AF2-1B82-4A16-BB42-3A6AD056BA8A}"/>
                    </a:ext>
                  </a:extLst>
                </p:cNvPr>
                <p:cNvSpPr/>
                <p:nvPr/>
              </p:nvSpPr>
              <p:spPr>
                <a:xfrm rot="10800000">
                  <a:off x="1241410" y="195093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1" name="Oval 470">
                  <a:extLst>
                    <a:ext uri="{FF2B5EF4-FFF2-40B4-BE49-F238E27FC236}">
                      <a16:creationId xmlns:a16="http://schemas.microsoft.com/office/drawing/2014/main" id="{F1333C9F-CF1A-40EF-BFCC-268229C522DA}"/>
                    </a:ext>
                  </a:extLst>
                </p:cNvPr>
                <p:cNvSpPr/>
                <p:nvPr/>
              </p:nvSpPr>
              <p:spPr>
                <a:xfrm rot="10800000">
                  <a:off x="1241410" y="1794091"/>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2" name="Oval 471">
                  <a:extLst>
                    <a:ext uri="{FF2B5EF4-FFF2-40B4-BE49-F238E27FC236}">
                      <a16:creationId xmlns:a16="http://schemas.microsoft.com/office/drawing/2014/main" id="{CEE3FF91-0DDE-4FCD-A669-F4D6EF10AA26}"/>
                    </a:ext>
                  </a:extLst>
                </p:cNvPr>
                <p:cNvSpPr/>
                <p:nvPr/>
              </p:nvSpPr>
              <p:spPr>
                <a:xfrm rot="10800000">
                  <a:off x="1241410" y="163724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3" name="Oval 472">
                  <a:extLst>
                    <a:ext uri="{FF2B5EF4-FFF2-40B4-BE49-F238E27FC236}">
                      <a16:creationId xmlns:a16="http://schemas.microsoft.com/office/drawing/2014/main" id="{AA01ADD2-9AB4-40FC-9154-DFE717004C49}"/>
                    </a:ext>
                  </a:extLst>
                </p:cNvPr>
                <p:cNvSpPr/>
                <p:nvPr/>
              </p:nvSpPr>
              <p:spPr>
                <a:xfrm rot="10800000">
                  <a:off x="1241410" y="148039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4" name="Oval 473">
                  <a:extLst>
                    <a:ext uri="{FF2B5EF4-FFF2-40B4-BE49-F238E27FC236}">
                      <a16:creationId xmlns:a16="http://schemas.microsoft.com/office/drawing/2014/main" id="{48126460-8E70-4F3C-A1C7-41CF1C0964DC}"/>
                    </a:ext>
                  </a:extLst>
                </p:cNvPr>
                <p:cNvSpPr/>
                <p:nvPr/>
              </p:nvSpPr>
              <p:spPr>
                <a:xfrm rot="10800000">
                  <a:off x="1241410" y="1323551"/>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5" name="Oval 474">
                  <a:extLst>
                    <a:ext uri="{FF2B5EF4-FFF2-40B4-BE49-F238E27FC236}">
                      <a16:creationId xmlns:a16="http://schemas.microsoft.com/office/drawing/2014/main" id="{32D40E0E-D522-4AC1-8A55-EC31675B2CAB}"/>
                    </a:ext>
                  </a:extLst>
                </p:cNvPr>
                <p:cNvSpPr/>
                <p:nvPr/>
              </p:nvSpPr>
              <p:spPr>
                <a:xfrm rot="10800000">
                  <a:off x="1241410" y="116670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6" name="Oval 475">
                  <a:extLst>
                    <a:ext uri="{FF2B5EF4-FFF2-40B4-BE49-F238E27FC236}">
                      <a16:creationId xmlns:a16="http://schemas.microsoft.com/office/drawing/2014/main" id="{6F45EBAF-CBB9-41E3-96CA-5B228AA5F1B6}"/>
                    </a:ext>
                  </a:extLst>
                </p:cNvPr>
                <p:cNvSpPr/>
                <p:nvPr/>
              </p:nvSpPr>
              <p:spPr>
                <a:xfrm rot="10800000">
                  <a:off x="1241410" y="100985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7" name="Oval 476">
                  <a:extLst>
                    <a:ext uri="{FF2B5EF4-FFF2-40B4-BE49-F238E27FC236}">
                      <a16:creationId xmlns:a16="http://schemas.microsoft.com/office/drawing/2014/main" id="{898685F1-A3D9-4DA9-B11D-5C391B05F876}"/>
                    </a:ext>
                  </a:extLst>
                </p:cNvPr>
                <p:cNvSpPr/>
                <p:nvPr/>
              </p:nvSpPr>
              <p:spPr>
                <a:xfrm rot="10800000">
                  <a:off x="1241410" y="85301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443" name="Rectangle: Rounded Corners 442">
                <a:extLst>
                  <a:ext uri="{FF2B5EF4-FFF2-40B4-BE49-F238E27FC236}">
                    <a16:creationId xmlns:a16="http://schemas.microsoft.com/office/drawing/2014/main" id="{05CF615C-CF51-4530-B287-1F29963E39DA}"/>
                  </a:ext>
                </a:extLst>
              </p:cNvPr>
              <p:cNvSpPr/>
              <p:nvPr/>
            </p:nvSpPr>
            <p:spPr>
              <a:xfrm>
                <a:off x="4908491" y="780999"/>
                <a:ext cx="2148728" cy="5060603"/>
              </a:xfrm>
              <a:prstGeom prst="roundRect">
                <a:avLst>
                  <a:gd name="adj" fmla="val 10638"/>
                </a:avLst>
              </a:prstGeom>
              <a:blipFill>
                <a:blip r:embed="rId2"/>
                <a:stretch>
                  <a:fillRect/>
                </a:stretch>
              </a:blip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4" name="Rectangle: Rounded Corners 443">
                <a:extLst>
                  <a:ext uri="{FF2B5EF4-FFF2-40B4-BE49-F238E27FC236}">
                    <a16:creationId xmlns:a16="http://schemas.microsoft.com/office/drawing/2014/main" id="{E7B1DFC4-7FD3-44BD-B25E-E313E186078F}"/>
                  </a:ext>
                </a:extLst>
              </p:cNvPr>
              <p:cNvSpPr/>
              <p:nvPr/>
            </p:nvSpPr>
            <p:spPr>
              <a:xfrm>
                <a:off x="4910533" y="773160"/>
                <a:ext cx="2148728" cy="5060603"/>
              </a:xfrm>
              <a:prstGeom prst="roundRect">
                <a:avLst>
                  <a:gd name="adj" fmla="val 10638"/>
                </a:avLst>
              </a:prstGeom>
              <a:noFill/>
              <a:ln w="28575"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40" name="Rectangle: Rounded Corners 339">
              <a:extLst>
                <a:ext uri="{FF2B5EF4-FFF2-40B4-BE49-F238E27FC236}">
                  <a16:creationId xmlns:a16="http://schemas.microsoft.com/office/drawing/2014/main" id="{4D3848F5-0470-40FC-A616-C7C4D56065C2}"/>
                </a:ext>
              </a:extLst>
            </p:cNvPr>
            <p:cNvSpPr/>
            <p:nvPr/>
          </p:nvSpPr>
          <p:spPr>
            <a:xfrm rot="16200000">
              <a:off x="6693697" y="2073906"/>
              <a:ext cx="5760000" cy="2520000"/>
            </a:xfrm>
            <a:prstGeom prst="roundRect">
              <a:avLst/>
            </a:prstGeom>
            <a:solidFill>
              <a:sysClr val="window" lastClr="FFFFFF">
                <a:lumMod val="50000"/>
              </a:sys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41" name="Group 340">
              <a:extLst>
                <a:ext uri="{FF2B5EF4-FFF2-40B4-BE49-F238E27FC236}">
                  <a16:creationId xmlns:a16="http://schemas.microsoft.com/office/drawing/2014/main" id="{C23A7379-0A69-4A7F-9920-BD3E17E75E8A}"/>
                </a:ext>
              </a:extLst>
            </p:cNvPr>
            <p:cNvGrpSpPr/>
            <p:nvPr/>
          </p:nvGrpSpPr>
          <p:grpSpPr>
            <a:xfrm>
              <a:off x="8488674" y="5929234"/>
              <a:ext cx="2090558" cy="163902"/>
              <a:chOff x="1407305" y="6047049"/>
              <a:chExt cx="2090558" cy="163902"/>
            </a:xfrm>
            <a:effectLst>
              <a:glow rad="228600">
                <a:srgbClr val="FFC000">
                  <a:satMod val="175000"/>
                  <a:alpha val="40000"/>
                </a:srgbClr>
              </a:glow>
            </a:effectLst>
          </p:grpSpPr>
          <p:sp>
            <p:nvSpPr>
              <p:cNvPr id="427" name="Oval 426">
                <a:extLst>
                  <a:ext uri="{FF2B5EF4-FFF2-40B4-BE49-F238E27FC236}">
                    <a16:creationId xmlns:a16="http://schemas.microsoft.com/office/drawing/2014/main" id="{4F02AC21-CA8B-47A4-BF13-005FB28B8987}"/>
                  </a:ext>
                </a:extLst>
              </p:cNvPr>
              <p:cNvSpPr/>
              <p:nvPr/>
            </p:nvSpPr>
            <p:spPr>
              <a:xfrm rot="16200000">
                <a:off x="1407305"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8" name="Oval 427">
                <a:extLst>
                  <a:ext uri="{FF2B5EF4-FFF2-40B4-BE49-F238E27FC236}">
                    <a16:creationId xmlns:a16="http://schemas.microsoft.com/office/drawing/2014/main" id="{B3AD7540-F992-482F-9380-A7679C59499B}"/>
                  </a:ext>
                </a:extLst>
              </p:cNvPr>
              <p:cNvSpPr/>
              <p:nvPr/>
            </p:nvSpPr>
            <p:spPr>
              <a:xfrm rot="16200000">
                <a:off x="1599971"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9" name="Oval 428">
                <a:extLst>
                  <a:ext uri="{FF2B5EF4-FFF2-40B4-BE49-F238E27FC236}">
                    <a16:creationId xmlns:a16="http://schemas.microsoft.com/office/drawing/2014/main" id="{CFCFFB54-6683-42AD-9888-2E4E995CA326}"/>
                  </a:ext>
                </a:extLst>
              </p:cNvPr>
              <p:cNvSpPr/>
              <p:nvPr/>
            </p:nvSpPr>
            <p:spPr>
              <a:xfrm rot="16200000">
                <a:off x="1792637"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0" name="Oval 429">
                <a:extLst>
                  <a:ext uri="{FF2B5EF4-FFF2-40B4-BE49-F238E27FC236}">
                    <a16:creationId xmlns:a16="http://schemas.microsoft.com/office/drawing/2014/main" id="{BB55AC27-6141-46AB-A6C3-C01D11429D92}"/>
                  </a:ext>
                </a:extLst>
              </p:cNvPr>
              <p:cNvSpPr/>
              <p:nvPr/>
            </p:nvSpPr>
            <p:spPr>
              <a:xfrm rot="16200000">
                <a:off x="1985303"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1" name="Oval 430">
                <a:extLst>
                  <a:ext uri="{FF2B5EF4-FFF2-40B4-BE49-F238E27FC236}">
                    <a16:creationId xmlns:a16="http://schemas.microsoft.com/office/drawing/2014/main" id="{485EC625-7C08-4C28-BC84-3C08EDC8C01C}"/>
                  </a:ext>
                </a:extLst>
              </p:cNvPr>
              <p:cNvSpPr/>
              <p:nvPr/>
            </p:nvSpPr>
            <p:spPr>
              <a:xfrm rot="16200000">
                <a:off x="2177969"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2" name="Oval 431">
                <a:extLst>
                  <a:ext uri="{FF2B5EF4-FFF2-40B4-BE49-F238E27FC236}">
                    <a16:creationId xmlns:a16="http://schemas.microsoft.com/office/drawing/2014/main" id="{0E8B4306-8196-43DD-8CDD-1A4D6A02DAFB}"/>
                  </a:ext>
                </a:extLst>
              </p:cNvPr>
              <p:cNvSpPr/>
              <p:nvPr/>
            </p:nvSpPr>
            <p:spPr>
              <a:xfrm rot="16200000">
                <a:off x="2370635"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3" name="Oval 432">
                <a:extLst>
                  <a:ext uri="{FF2B5EF4-FFF2-40B4-BE49-F238E27FC236}">
                    <a16:creationId xmlns:a16="http://schemas.microsoft.com/office/drawing/2014/main" id="{FC92B79E-5E31-45BB-B932-3399E927879B}"/>
                  </a:ext>
                </a:extLst>
              </p:cNvPr>
              <p:cNvSpPr/>
              <p:nvPr/>
            </p:nvSpPr>
            <p:spPr>
              <a:xfrm rot="16200000">
                <a:off x="2563301"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4" name="Oval 433">
                <a:extLst>
                  <a:ext uri="{FF2B5EF4-FFF2-40B4-BE49-F238E27FC236}">
                    <a16:creationId xmlns:a16="http://schemas.microsoft.com/office/drawing/2014/main" id="{8091B655-8169-4B89-838E-B61DDCAED99A}"/>
                  </a:ext>
                </a:extLst>
              </p:cNvPr>
              <p:cNvSpPr/>
              <p:nvPr/>
            </p:nvSpPr>
            <p:spPr>
              <a:xfrm rot="16200000">
                <a:off x="2755967"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5" name="Oval 434">
                <a:extLst>
                  <a:ext uri="{FF2B5EF4-FFF2-40B4-BE49-F238E27FC236}">
                    <a16:creationId xmlns:a16="http://schemas.microsoft.com/office/drawing/2014/main" id="{9F07E4B0-7A4F-4ACD-99E7-864C350CA524}"/>
                  </a:ext>
                </a:extLst>
              </p:cNvPr>
              <p:cNvSpPr/>
              <p:nvPr/>
            </p:nvSpPr>
            <p:spPr>
              <a:xfrm rot="16200000">
                <a:off x="2948633"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6" name="Oval 435">
                <a:extLst>
                  <a:ext uri="{FF2B5EF4-FFF2-40B4-BE49-F238E27FC236}">
                    <a16:creationId xmlns:a16="http://schemas.microsoft.com/office/drawing/2014/main" id="{AD17A8B2-DD9E-488D-BC14-0CFC4CA660CB}"/>
                  </a:ext>
                </a:extLst>
              </p:cNvPr>
              <p:cNvSpPr/>
              <p:nvPr/>
            </p:nvSpPr>
            <p:spPr>
              <a:xfrm rot="16200000">
                <a:off x="3141299"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7" name="Oval 436">
                <a:extLst>
                  <a:ext uri="{FF2B5EF4-FFF2-40B4-BE49-F238E27FC236}">
                    <a16:creationId xmlns:a16="http://schemas.microsoft.com/office/drawing/2014/main" id="{332443FD-A67D-4096-BB82-7CA6FB3733A2}"/>
                  </a:ext>
                </a:extLst>
              </p:cNvPr>
              <p:cNvSpPr/>
              <p:nvPr/>
            </p:nvSpPr>
            <p:spPr>
              <a:xfrm rot="16200000">
                <a:off x="3333961" y="6047049"/>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42" name="Group 341">
              <a:extLst>
                <a:ext uri="{FF2B5EF4-FFF2-40B4-BE49-F238E27FC236}">
                  <a16:creationId xmlns:a16="http://schemas.microsoft.com/office/drawing/2014/main" id="{6FDFA35A-2D9B-41CA-9CD1-B1819DDE6F1D}"/>
                </a:ext>
              </a:extLst>
            </p:cNvPr>
            <p:cNvGrpSpPr/>
            <p:nvPr/>
          </p:nvGrpSpPr>
          <p:grpSpPr>
            <a:xfrm rot="16200000">
              <a:off x="9491746" y="-411374"/>
              <a:ext cx="163902" cy="2090558"/>
              <a:chOff x="2665845" y="3039374"/>
              <a:chExt cx="163902" cy="2090558"/>
            </a:xfrm>
            <a:effectLst>
              <a:glow rad="228600">
                <a:srgbClr val="FFC000">
                  <a:satMod val="175000"/>
                  <a:alpha val="40000"/>
                </a:srgbClr>
              </a:glow>
            </a:effectLst>
          </p:grpSpPr>
          <p:sp>
            <p:nvSpPr>
              <p:cNvPr id="416" name="Oval 415">
                <a:extLst>
                  <a:ext uri="{FF2B5EF4-FFF2-40B4-BE49-F238E27FC236}">
                    <a16:creationId xmlns:a16="http://schemas.microsoft.com/office/drawing/2014/main" id="{ECD49AE3-58A9-4344-9BFC-DD6798954BA0}"/>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7" name="Oval 416">
                <a:extLst>
                  <a:ext uri="{FF2B5EF4-FFF2-40B4-BE49-F238E27FC236}">
                    <a16:creationId xmlns:a16="http://schemas.microsoft.com/office/drawing/2014/main" id="{4FCE68C5-CEE5-47C9-9194-A472023FEF27}"/>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8" name="Oval 417">
                <a:extLst>
                  <a:ext uri="{FF2B5EF4-FFF2-40B4-BE49-F238E27FC236}">
                    <a16:creationId xmlns:a16="http://schemas.microsoft.com/office/drawing/2014/main" id="{B26FDFB9-A8E2-4FEE-AF34-222DA9A861AA}"/>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9" name="Oval 418">
                <a:extLst>
                  <a:ext uri="{FF2B5EF4-FFF2-40B4-BE49-F238E27FC236}">
                    <a16:creationId xmlns:a16="http://schemas.microsoft.com/office/drawing/2014/main" id="{61CE9420-B870-4E42-B500-39E2F9042253}"/>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0" name="Oval 419">
                <a:extLst>
                  <a:ext uri="{FF2B5EF4-FFF2-40B4-BE49-F238E27FC236}">
                    <a16:creationId xmlns:a16="http://schemas.microsoft.com/office/drawing/2014/main" id="{D361D5B5-2417-4F6A-B2FD-F83C7B74E03C}"/>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1" name="Oval 420">
                <a:extLst>
                  <a:ext uri="{FF2B5EF4-FFF2-40B4-BE49-F238E27FC236}">
                    <a16:creationId xmlns:a16="http://schemas.microsoft.com/office/drawing/2014/main" id="{20720E39-5D66-4D02-ADEC-AB11BFAA77E5}"/>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2" name="Oval 421">
                <a:extLst>
                  <a:ext uri="{FF2B5EF4-FFF2-40B4-BE49-F238E27FC236}">
                    <a16:creationId xmlns:a16="http://schemas.microsoft.com/office/drawing/2014/main" id="{1419FBA1-8309-450A-B929-A325DCA435EF}"/>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3" name="Oval 422">
                <a:extLst>
                  <a:ext uri="{FF2B5EF4-FFF2-40B4-BE49-F238E27FC236}">
                    <a16:creationId xmlns:a16="http://schemas.microsoft.com/office/drawing/2014/main" id="{8EC0E0EE-C717-4A7B-BA86-0569ACA87C67}"/>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4" name="Oval 423">
                <a:extLst>
                  <a:ext uri="{FF2B5EF4-FFF2-40B4-BE49-F238E27FC236}">
                    <a16:creationId xmlns:a16="http://schemas.microsoft.com/office/drawing/2014/main" id="{4A674D33-6618-4949-B3A1-51322F66007C}"/>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5" name="Oval 424">
                <a:extLst>
                  <a:ext uri="{FF2B5EF4-FFF2-40B4-BE49-F238E27FC236}">
                    <a16:creationId xmlns:a16="http://schemas.microsoft.com/office/drawing/2014/main" id="{2E5921F1-A6D7-48E7-9882-BE102CA0B7C8}"/>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6" name="Oval 425">
                <a:extLst>
                  <a:ext uri="{FF2B5EF4-FFF2-40B4-BE49-F238E27FC236}">
                    <a16:creationId xmlns:a16="http://schemas.microsoft.com/office/drawing/2014/main" id="{0E65434B-1224-460A-8D36-7AEE44F94C46}"/>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43" name="Group 342">
              <a:extLst>
                <a:ext uri="{FF2B5EF4-FFF2-40B4-BE49-F238E27FC236}">
                  <a16:creationId xmlns:a16="http://schemas.microsoft.com/office/drawing/2014/main" id="{23445AB0-01EF-4998-8A71-C637D347E64E}"/>
                </a:ext>
              </a:extLst>
            </p:cNvPr>
            <p:cNvGrpSpPr/>
            <p:nvPr/>
          </p:nvGrpSpPr>
          <p:grpSpPr>
            <a:xfrm rot="16200000">
              <a:off x="8151549" y="3299762"/>
              <a:ext cx="5170955" cy="133430"/>
              <a:chOff x="2677347" y="5039430"/>
              <a:chExt cx="5170955" cy="133430"/>
            </a:xfrm>
            <a:effectLst>
              <a:glow rad="228600">
                <a:srgbClr val="FFC000">
                  <a:satMod val="175000"/>
                  <a:alpha val="40000"/>
                </a:srgbClr>
              </a:glow>
            </a:effectLst>
          </p:grpSpPr>
          <p:grpSp>
            <p:nvGrpSpPr>
              <p:cNvPr id="380" name="Group 379">
                <a:extLst>
                  <a:ext uri="{FF2B5EF4-FFF2-40B4-BE49-F238E27FC236}">
                    <a16:creationId xmlns:a16="http://schemas.microsoft.com/office/drawing/2014/main" id="{6251917D-013D-4B7F-B513-14E499BEAF99}"/>
                  </a:ext>
                </a:extLst>
              </p:cNvPr>
              <p:cNvGrpSpPr/>
              <p:nvPr/>
            </p:nvGrpSpPr>
            <p:grpSpPr>
              <a:xfrm rot="16200000">
                <a:off x="3461579" y="4255198"/>
                <a:ext cx="133430" cy="1701894"/>
                <a:chOff x="2665845" y="3039374"/>
                <a:chExt cx="163902" cy="2090558"/>
              </a:xfrm>
            </p:grpSpPr>
            <p:sp>
              <p:nvSpPr>
                <p:cNvPr id="405" name="Oval 404">
                  <a:extLst>
                    <a:ext uri="{FF2B5EF4-FFF2-40B4-BE49-F238E27FC236}">
                      <a16:creationId xmlns:a16="http://schemas.microsoft.com/office/drawing/2014/main" id="{E65FE3B5-633C-4BD2-B633-3F527B640038}"/>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6" name="Oval 405">
                  <a:extLst>
                    <a:ext uri="{FF2B5EF4-FFF2-40B4-BE49-F238E27FC236}">
                      <a16:creationId xmlns:a16="http://schemas.microsoft.com/office/drawing/2014/main" id="{5F9BA7D1-5393-484F-B085-B28A38E7CAF3}"/>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7" name="Oval 406">
                  <a:extLst>
                    <a:ext uri="{FF2B5EF4-FFF2-40B4-BE49-F238E27FC236}">
                      <a16:creationId xmlns:a16="http://schemas.microsoft.com/office/drawing/2014/main" id="{80FF5D8C-61CF-4406-AF04-F3EE94E0AB17}"/>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8" name="Oval 407">
                  <a:extLst>
                    <a:ext uri="{FF2B5EF4-FFF2-40B4-BE49-F238E27FC236}">
                      <a16:creationId xmlns:a16="http://schemas.microsoft.com/office/drawing/2014/main" id="{6ED8448E-FE92-4819-9372-D56E584A12E6}"/>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9" name="Oval 408">
                  <a:extLst>
                    <a:ext uri="{FF2B5EF4-FFF2-40B4-BE49-F238E27FC236}">
                      <a16:creationId xmlns:a16="http://schemas.microsoft.com/office/drawing/2014/main" id="{2F01F317-CAA1-49EF-AD7C-A9110341C0C5}"/>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0" name="Oval 409">
                  <a:extLst>
                    <a:ext uri="{FF2B5EF4-FFF2-40B4-BE49-F238E27FC236}">
                      <a16:creationId xmlns:a16="http://schemas.microsoft.com/office/drawing/2014/main" id="{667CC7AA-B7C5-4467-88B0-9C3FE891D401}"/>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1" name="Oval 410">
                  <a:extLst>
                    <a:ext uri="{FF2B5EF4-FFF2-40B4-BE49-F238E27FC236}">
                      <a16:creationId xmlns:a16="http://schemas.microsoft.com/office/drawing/2014/main" id="{C0383AE2-5D27-4881-9083-8BCC8098FCAC}"/>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2" name="Oval 411">
                  <a:extLst>
                    <a:ext uri="{FF2B5EF4-FFF2-40B4-BE49-F238E27FC236}">
                      <a16:creationId xmlns:a16="http://schemas.microsoft.com/office/drawing/2014/main" id="{BF31A43C-B1A2-433A-9FED-B147AC65B178}"/>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3" name="Oval 412">
                  <a:extLst>
                    <a:ext uri="{FF2B5EF4-FFF2-40B4-BE49-F238E27FC236}">
                      <a16:creationId xmlns:a16="http://schemas.microsoft.com/office/drawing/2014/main" id="{02457A7A-45C0-4BCA-886C-F60743CEF3DF}"/>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4" name="Oval 413">
                  <a:extLst>
                    <a:ext uri="{FF2B5EF4-FFF2-40B4-BE49-F238E27FC236}">
                      <a16:creationId xmlns:a16="http://schemas.microsoft.com/office/drawing/2014/main" id="{C33F5BDE-6E0C-4744-B394-939FA36BF35C}"/>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5" name="Oval 414">
                  <a:extLst>
                    <a:ext uri="{FF2B5EF4-FFF2-40B4-BE49-F238E27FC236}">
                      <a16:creationId xmlns:a16="http://schemas.microsoft.com/office/drawing/2014/main" id="{CB82C4A7-60CF-426F-9294-EC7AC8E2C329}"/>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81" name="Group 380">
                <a:extLst>
                  <a:ext uri="{FF2B5EF4-FFF2-40B4-BE49-F238E27FC236}">
                    <a16:creationId xmlns:a16="http://schemas.microsoft.com/office/drawing/2014/main" id="{9048D89A-21D3-44E7-938F-5B8222931925}"/>
                  </a:ext>
                </a:extLst>
              </p:cNvPr>
              <p:cNvGrpSpPr/>
              <p:nvPr/>
            </p:nvGrpSpPr>
            <p:grpSpPr>
              <a:xfrm rot="16200000">
                <a:off x="5210562" y="4255198"/>
                <a:ext cx="133430" cy="1701894"/>
                <a:chOff x="2665845" y="3039374"/>
                <a:chExt cx="163902" cy="2090558"/>
              </a:xfrm>
            </p:grpSpPr>
            <p:sp>
              <p:nvSpPr>
                <p:cNvPr id="394" name="Oval 393">
                  <a:extLst>
                    <a:ext uri="{FF2B5EF4-FFF2-40B4-BE49-F238E27FC236}">
                      <a16:creationId xmlns:a16="http://schemas.microsoft.com/office/drawing/2014/main" id="{2924E9AA-B072-4F20-8178-F28AD6F36D4D}"/>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5" name="Oval 394">
                  <a:extLst>
                    <a:ext uri="{FF2B5EF4-FFF2-40B4-BE49-F238E27FC236}">
                      <a16:creationId xmlns:a16="http://schemas.microsoft.com/office/drawing/2014/main" id="{7BA83758-2175-4E93-BC88-79A427F7D397}"/>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6" name="Oval 395">
                  <a:extLst>
                    <a:ext uri="{FF2B5EF4-FFF2-40B4-BE49-F238E27FC236}">
                      <a16:creationId xmlns:a16="http://schemas.microsoft.com/office/drawing/2014/main" id="{504235CD-D03F-41CE-9759-7F7A532EE3D7}"/>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7" name="Oval 396">
                  <a:extLst>
                    <a:ext uri="{FF2B5EF4-FFF2-40B4-BE49-F238E27FC236}">
                      <a16:creationId xmlns:a16="http://schemas.microsoft.com/office/drawing/2014/main" id="{4AF71B5C-16F8-42A4-8413-FD9CF1ABFAC2}"/>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8" name="Oval 397">
                  <a:extLst>
                    <a:ext uri="{FF2B5EF4-FFF2-40B4-BE49-F238E27FC236}">
                      <a16:creationId xmlns:a16="http://schemas.microsoft.com/office/drawing/2014/main" id="{28DF5D38-AE1C-4B72-AFE0-C1151F50C9A3}"/>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9" name="Oval 398">
                  <a:extLst>
                    <a:ext uri="{FF2B5EF4-FFF2-40B4-BE49-F238E27FC236}">
                      <a16:creationId xmlns:a16="http://schemas.microsoft.com/office/drawing/2014/main" id="{374DA379-1799-4D8D-980C-CC58F501EFE0}"/>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0" name="Oval 399">
                  <a:extLst>
                    <a:ext uri="{FF2B5EF4-FFF2-40B4-BE49-F238E27FC236}">
                      <a16:creationId xmlns:a16="http://schemas.microsoft.com/office/drawing/2014/main" id="{CCDE0561-EB30-45E6-B491-5D862655CB42}"/>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1" name="Oval 400">
                  <a:extLst>
                    <a:ext uri="{FF2B5EF4-FFF2-40B4-BE49-F238E27FC236}">
                      <a16:creationId xmlns:a16="http://schemas.microsoft.com/office/drawing/2014/main" id="{12E2FB1C-B124-425D-9BCC-9936F5A422DB}"/>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2" name="Oval 401">
                  <a:extLst>
                    <a:ext uri="{FF2B5EF4-FFF2-40B4-BE49-F238E27FC236}">
                      <a16:creationId xmlns:a16="http://schemas.microsoft.com/office/drawing/2014/main" id="{552EA0EA-226E-4ED2-A7EF-9415B5244288}"/>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3" name="Oval 402">
                  <a:extLst>
                    <a:ext uri="{FF2B5EF4-FFF2-40B4-BE49-F238E27FC236}">
                      <a16:creationId xmlns:a16="http://schemas.microsoft.com/office/drawing/2014/main" id="{0D4037B6-FE31-4488-983D-5C94CD47A79E}"/>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4" name="Oval 403">
                  <a:extLst>
                    <a:ext uri="{FF2B5EF4-FFF2-40B4-BE49-F238E27FC236}">
                      <a16:creationId xmlns:a16="http://schemas.microsoft.com/office/drawing/2014/main" id="{666A06E9-E349-47C5-A1F9-4D9DC97CF0A2}"/>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82" name="Group 381">
                <a:extLst>
                  <a:ext uri="{FF2B5EF4-FFF2-40B4-BE49-F238E27FC236}">
                    <a16:creationId xmlns:a16="http://schemas.microsoft.com/office/drawing/2014/main" id="{D30CD95C-9380-4FBF-95ED-5A80FA943A0D}"/>
                  </a:ext>
                </a:extLst>
              </p:cNvPr>
              <p:cNvGrpSpPr/>
              <p:nvPr/>
            </p:nvGrpSpPr>
            <p:grpSpPr>
              <a:xfrm rot="16200000">
                <a:off x="6930640" y="4255198"/>
                <a:ext cx="133430" cy="1701894"/>
                <a:chOff x="2665845" y="3039374"/>
                <a:chExt cx="163902" cy="2090558"/>
              </a:xfrm>
            </p:grpSpPr>
            <p:sp>
              <p:nvSpPr>
                <p:cNvPr id="383" name="Oval 382">
                  <a:extLst>
                    <a:ext uri="{FF2B5EF4-FFF2-40B4-BE49-F238E27FC236}">
                      <a16:creationId xmlns:a16="http://schemas.microsoft.com/office/drawing/2014/main" id="{3653DCEF-E10F-4C37-B061-A55549FFDD7E}"/>
                    </a:ext>
                  </a:extLst>
                </p:cNvPr>
                <p:cNvSpPr/>
                <p:nvPr/>
              </p:nvSpPr>
              <p:spPr>
                <a:xfrm>
                  <a:off x="2665845" y="303937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4" name="Oval 383">
                  <a:extLst>
                    <a:ext uri="{FF2B5EF4-FFF2-40B4-BE49-F238E27FC236}">
                      <a16:creationId xmlns:a16="http://schemas.microsoft.com/office/drawing/2014/main" id="{32AF112C-EA25-4F71-B6EE-0160E5791F1F}"/>
                    </a:ext>
                  </a:extLst>
                </p:cNvPr>
                <p:cNvSpPr/>
                <p:nvPr/>
              </p:nvSpPr>
              <p:spPr>
                <a:xfrm>
                  <a:off x="2665845" y="323204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5" name="Oval 384">
                  <a:extLst>
                    <a:ext uri="{FF2B5EF4-FFF2-40B4-BE49-F238E27FC236}">
                      <a16:creationId xmlns:a16="http://schemas.microsoft.com/office/drawing/2014/main" id="{F26E3D01-04B6-43ED-BDA3-3EFFFFC3034D}"/>
                    </a:ext>
                  </a:extLst>
                </p:cNvPr>
                <p:cNvSpPr/>
                <p:nvPr/>
              </p:nvSpPr>
              <p:spPr>
                <a:xfrm>
                  <a:off x="2665845" y="342470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6" name="Oval 385">
                  <a:extLst>
                    <a:ext uri="{FF2B5EF4-FFF2-40B4-BE49-F238E27FC236}">
                      <a16:creationId xmlns:a16="http://schemas.microsoft.com/office/drawing/2014/main" id="{5DD71702-2101-42E3-8F86-26AB2095EE7F}"/>
                    </a:ext>
                  </a:extLst>
                </p:cNvPr>
                <p:cNvSpPr/>
                <p:nvPr/>
              </p:nvSpPr>
              <p:spPr>
                <a:xfrm>
                  <a:off x="2665845" y="361737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7" name="Oval 386">
                  <a:extLst>
                    <a:ext uri="{FF2B5EF4-FFF2-40B4-BE49-F238E27FC236}">
                      <a16:creationId xmlns:a16="http://schemas.microsoft.com/office/drawing/2014/main" id="{C7521C94-FBCA-44FF-B555-2C4D0AEB1AFA}"/>
                    </a:ext>
                  </a:extLst>
                </p:cNvPr>
                <p:cNvSpPr/>
                <p:nvPr/>
              </p:nvSpPr>
              <p:spPr>
                <a:xfrm>
                  <a:off x="2665845" y="381003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8" name="Oval 387">
                  <a:extLst>
                    <a:ext uri="{FF2B5EF4-FFF2-40B4-BE49-F238E27FC236}">
                      <a16:creationId xmlns:a16="http://schemas.microsoft.com/office/drawing/2014/main" id="{BC653471-07E0-4326-B175-AFC6673A13AC}"/>
                    </a:ext>
                  </a:extLst>
                </p:cNvPr>
                <p:cNvSpPr/>
                <p:nvPr/>
              </p:nvSpPr>
              <p:spPr>
                <a:xfrm>
                  <a:off x="2665845" y="4002704"/>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9" name="Oval 388">
                  <a:extLst>
                    <a:ext uri="{FF2B5EF4-FFF2-40B4-BE49-F238E27FC236}">
                      <a16:creationId xmlns:a16="http://schemas.microsoft.com/office/drawing/2014/main" id="{4AC7DDEE-835E-4208-A60C-41AD9ABB99FE}"/>
                    </a:ext>
                  </a:extLst>
                </p:cNvPr>
                <p:cNvSpPr/>
                <p:nvPr/>
              </p:nvSpPr>
              <p:spPr>
                <a:xfrm>
                  <a:off x="2665845" y="419537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0" name="Oval 389">
                  <a:extLst>
                    <a:ext uri="{FF2B5EF4-FFF2-40B4-BE49-F238E27FC236}">
                      <a16:creationId xmlns:a16="http://schemas.microsoft.com/office/drawing/2014/main" id="{287E9734-3FF0-47ED-8D38-59E7230E953E}"/>
                    </a:ext>
                  </a:extLst>
                </p:cNvPr>
                <p:cNvSpPr/>
                <p:nvPr/>
              </p:nvSpPr>
              <p:spPr>
                <a:xfrm>
                  <a:off x="2665845" y="4388036"/>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1" name="Oval 390">
                  <a:extLst>
                    <a:ext uri="{FF2B5EF4-FFF2-40B4-BE49-F238E27FC236}">
                      <a16:creationId xmlns:a16="http://schemas.microsoft.com/office/drawing/2014/main" id="{8204D863-68B2-4A6F-BF67-D7F2C2798FDD}"/>
                    </a:ext>
                  </a:extLst>
                </p:cNvPr>
                <p:cNvSpPr/>
                <p:nvPr/>
              </p:nvSpPr>
              <p:spPr>
                <a:xfrm>
                  <a:off x="2665845" y="4580702"/>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2" name="Oval 391">
                  <a:extLst>
                    <a:ext uri="{FF2B5EF4-FFF2-40B4-BE49-F238E27FC236}">
                      <a16:creationId xmlns:a16="http://schemas.microsoft.com/office/drawing/2014/main" id="{B56B01AD-6D2E-4D5A-A1C0-55FDC5199180}"/>
                    </a:ext>
                  </a:extLst>
                </p:cNvPr>
                <p:cNvSpPr/>
                <p:nvPr/>
              </p:nvSpPr>
              <p:spPr>
                <a:xfrm>
                  <a:off x="2665845" y="4773368"/>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3" name="Oval 392">
                  <a:extLst>
                    <a:ext uri="{FF2B5EF4-FFF2-40B4-BE49-F238E27FC236}">
                      <a16:creationId xmlns:a16="http://schemas.microsoft.com/office/drawing/2014/main" id="{8758C15E-6232-4ADC-873E-99A44C3C5F86}"/>
                    </a:ext>
                  </a:extLst>
                </p:cNvPr>
                <p:cNvSpPr/>
                <p:nvPr/>
              </p:nvSpPr>
              <p:spPr>
                <a:xfrm>
                  <a:off x="2665845" y="4966030"/>
                  <a:ext cx="163902" cy="16390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44" name="Group 343">
              <a:extLst>
                <a:ext uri="{FF2B5EF4-FFF2-40B4-BE49-F238E27FC236}">
                  <a16:creationId xmlns:a16="http://schemas.microsoft.com/office/drawing/2014/main" id="{5EE798B7-6360-4039-B885-501FC5427BC3}"/>
                </a:ext>
              </a:extLst>
            </p:cNvPr>
            <p:cNvGrpSpPr/>
            <p:nvPr/>
          </p:nvGrpSpPr>
          <p:grpSpPr>
            <a:xfrm>
              <a:off x="8343333" y="757920"/>
              <a:ext cx="133431" cy="5170955"/>
              <a:chOff x="1241409" y="853014"/>
              <a:chExt cx="133431" cy="5170955"/>
            </a:xfrm>
            <a:effectLst>
              <a:glow rad="228600">
                <a:srgbClr val="FFC000">
                  <a:satMod val="175000"/>
                  <a:alpha val="40000"/>
                </a:srgbClr>
              </a:glow>
            </a:effectLst>
          </p:grpSpPr>
          <p:sp>
            <p:nvSpPr>
              <p:cNvPr id="347" name="Oval 346">
                <a:extLst>
                  <a:ext uri="{FF2B5EF4-FFF2-40B4-BE49-F238E27FC236}">
                    <a16:creationId xmlns:a16="http://schemas.microsoft.com/office/drawing/2014/main" id="{F039984B-6160-4720-9B41-9E5851668D8D}"/>
                  </a:ext>
                </a:extLst>
              </p:cNvPr>
              <p:cNvSpPr/>
              <p:nvPr/>
            </p:nvSpPr>
            <p:spPr>
              <a:xfrm rot="10800000">
                <a:off x="1241410" y="589053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8" name="Oval 347">
                <a:extLst>
                  <a:ext uri="{FF2B5EF4-FFF2-40B4-BE49-F238E27FC236}">
                    <a16:creationId xmlns:a16="http://schemas.microsoft.com/office/drawing/2014/main" id="{6C0BF3FE-CBC9-4B7C-99D5-D1698E0B52FB}"/>
                  </a:ext>
                </a:extLst>
              </p:cNvPr>
              <p:cNvSpPr/>
              <p:nvPr/>
            </p:nvSpPr>
            <p:spPr>
              <a:xfrm rot="10800000">
                <a:off x="1241410" y="573369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9" name="Oval 348">
                <a:extLst>
                  <a:ext uri="{FF2B5EF4-FFF2-40B4-BE49-F238E27FC236}">
                    <a16:creationId xmlns:a16="http://schemas.microsoft.com/office/drawing/2014/main" id="{ACF02394-4A32-4EC2-8D93-739DF33260FD}"/>
                  </a:ext>
                </a:extLst>
              </p:cNvPr>
              <p:cNvSpPr/>
              <p:nvPr/>
            </p:nvSpPr>
            <p:spPr>
              <a:xfrm rot="10800000">
                <a:off x="1241410" y="557684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0" name="Oval 349">
                <a:extLst>
                  <a:ext uri="{FF2B5EF4-FFF2-40B4-BE49-F238E27FC236}">
                    <a16:creationId xmlns:a16="http://schemas.microsoft.com/office/drawing/2014/main" id="{F9F66873-62CF-4B1E-9F62-6DE3C1C05EC6}"/>
                  </a:ext>
                </a:extLst>
              </p:cNvPr>
              <p:cNvSpPr/>
              <p:nvPr/>
            </p:nvSpPr>
            <p:spPr>
              <a:xfrm rot="10800000">
                <a:off x="1241410" y="541999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1" name="Oval 350">
                <a:extLst>
                  <a:ext uri="{FF2B5EF4-FFF2-40B4-BE49-F238E27FC236}">
                    <a16:creationId xmlns:a16="http://schemas.microsoft.com/office/drawing/2014/main" id="{0307B0DB-3305-40D7-A2FE-892EC24ADF44}"/>
                  </a:ext>
                </a:extLst>
              </p:cNvPr>
              <p:cNvSpPr/>
              <p:nvPr/>
            </p:nvSpPr>
            <p:spPr>
              <a:xfrm rot="10800000">
                <a:off x="1241410" y="526315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2" name="Oval 351">
                <a:extLst>
                  <a:ext uri="{FF2B5EF4-FFF2-40B4-BE49-F238E27FC236}">
                    <a16:creationId xmlns:a16="http://schemas.microsoft.com/office/drawing/2014/main" id="{E6158FEA-C7D0-4B12-A16D-76E52305353E}"/>
                  </a:ext>
                </a:extLst>
              </p:cNvPr>
              <p:cNvSpPr/>
              <p:nvPr/>
            </p:nvSpPr>
            <p:spPr>
              <a:xfrm rot="10800000">
                <a:off x="1241410" y="510630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3" name="Oval 352">
                <a:extLst>
                  <a:ext uri="{FF2B5EF4-FFF2-40B4-BE49-F238E27FC236}">
                    <a16:creationId xmlns:a16="http://schemas.microsoft.com/office/drawing/2014/main" id="{6FF95798-8C97-450C-9F30-946D96D68FC0}"/>
                  </a:ext>
                </a:extLst>
              </p:cNvPr>
              <p:cNvSpPr/>
              <p:nvPr/>
            </p:nvSpPr>
            <p:spPr>
              <a:xfrm rot="10800000">
                <a:off x="1241410" y="494945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4" name="Oval 353">
                <a:extLst>
                  <a:ext uri="{FF2B5EF4-FFF2-40B4-BE49-F238E27FC236}">
                    <a16:creationId xmlns:a16="http://schemas.microsoft.com/office/drawing/2014/main" id="{B0DC6120-E207-4E8A-B7AD-28D6D5849FB8}"/>
                  </a:ext>
                </a:extLst>
              </p:cNvPr>
              <p:cNvSpPr/>
              <p:nvPr/>
            </p:nvSpPr>
            <p:spPr>
              <a:xfrm rot="10800000">
                <a:off x="1241410" y="479261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5" name="Oval 354">
                <a:extLst>
                  <a:ext uri="{FF2B5EF4-FFF2-40B4-BE49-F238E27FC236}">
                    <a16:creationId xmlns:a16="http://schemas.microsoft.com/office/drawing/2014/main" id="{D44785B3-0906-4A3E-AB0A-033B68B4D327}"/>
                  </a:ext>
                </a:extLst>
              </p:cNvPr>
              <p:cNvSpPr/>
              <p:nvPr/>
            </p:nvSpPr>
            <p:spPr>
              <a:xfrm rot="10800000">
                <a:off x="1241410" y="463576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6" name="Oval 355">
                <a:extLst>
                  <a:ext uri="{FF2B5EF4-FFF2-40B4-BE49-F238E27FC236}">
                    <a16:creationId xmlns:a16="http://schemas.microsoft.com/office/drawing/2014/main" id="{E8B9FA1C-9742-42CE-8856-27374FAF08DB}"/>
                  </a:ext>
                </a:extLst>
              </p:cNvPr>
              <p:cNvSpPr/>
              <p:nvPr/>
            </p:nvSpPr>
            <p:spPr>
              <a:xfrm rot="10800000">
                <a:off x="1241410" y="447891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7" name="Oval 356">
                <a:extLst>
                  <a:ext uri="{FF2B5EF4-FFF2-40B4-BE49-F238E27FC236}">
                    <a16:creationId xmlns:a16="http://schemas.microsoft.com/office/drawing/2014/main" id="{A2D1A9CC-C1F0-4D58-BB93-40055A0E14C1}"/>
                  </a:ext>
                </a:extLst>
              </p:cNvPr>
              <p:cNvSpPr/>
              <p:nvPr/>
            </p:nvSpPr>
            <p:spPr>
              <a:xfrm rot="10800000">
                <a:off x="1241409" y="4322075"/>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8" name="Oval 357">
                <a:extLst>
                  <a:ext uri="{FF2B5EF4-FFF2-40B4-BE49-F238E27FC236}">
                    <a16:creationId xmlns:a16="http://schemas.microsoft.com/office/drawing/2014/main" id="{738895A0-832C-44E3-B9E6-867CA7E8FF3F}"/>
                  </a:ext>
                </a:extLst>
              </p:cNvPr>
              <p:cNvSpPr/>
              <p:nvPr/>
            </p:nvSpPr>
            <p:spPr>
              <a:xfrm rot="10800000">
                <a:off x="1241409" y="414155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9" name="Oval 358">
                <a:extLst>
                  <a:ext uri="{FF2B5EF4-FFF2-40B4-BE49-F238E27FC236}">
                    <a16:creationId xmlns:a16="http://schemas.microsoft.com/office/drawing/2014/main" id="{76C77D76-EA83-41FC-8651-3248DCB9D638}"/>
                  </a:ext>
                </a:extLst>
              </p:cNvPr>
              <p:cNvSpPr/>
              <p:nvPr/>
            </p:nvSpPr>
            <p:spPr>
              <a:xfrm rot="10800000">
                <a:off x="1241409" y="398470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0" name="Oval 359">
                <a:extLst>
                  <a:ext uri="{FF2B5EF4-FFF2-40B4-BE49-F238E27FC236}">
                    <a16:creationId xmlns:a16="http://schemas.microsoft.com/office/drawing/2014/main" id="{EF8AEAA3-9733-4F1D-A6FF-D11D6A7E1401}"/>
                  </a:ext>
                </a:extLst>
              </p:cNvPr>
              <p:cNvSpPr/>
              <p:nvPr/>
            </p:nvSpPr>
            <p:spPr>
              <a:xfrm rot="10800000">
                <a:off x="1241409" y="382786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1" name="Oval 360">
                <a:extLst>
                  <a:ext uri="{FF2B5EF4-FFF2-40B4-BE49-F238E27FC236}">
                    <a16:creationId xmlns:a16="http://schemas.microsoft.com/office/drawing/2014/main" id="{9D0B8168-4B6B-49D0-A8D3-CF10A3213724}"/>
                  </a:ext>
                </a:extLst>
              </p:cNvPr>
              <p:cNvSpPr/>
              <p:nvPr/>
            </p:nvSpPr>
            <p:spPr>
              <a:xfrm rot="10800000">
                <a:off x="1241409" y="367101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2" name="Oval 361">
                <a:extLst>
                  <a:ext uri="{FF2B5EF4-FFF2-40B4-BE49-F238E27FC236}">
                    <a16:creationId xmlns:a16="http://schemas.microsoft.com/office/drawing/2014/main" id="{51F62F1E-B00A-42CD-8DEB-77E1F37022F8}"/>
                  </a:ext>
                </a:extLst>
              </p:cNvPr>
              <p:cNvSpPr/>
              <p:nvPr/>
            </p:nvSpPr>
            <p:spPr>
              <a:xfrm rot="10800000">
                <a:off x="1241409" y="351416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3" name="Oval 362">
                <a:extLst>
                  <a:ext uri="{FF2B5EF4-FFF2-40B4-BE49-F238E27FC236}">
                    <a16:creationId xmlns:a16="http://schemas.microsoft.com/office/drawing/2014/main" id="{ADB6D7CA-A117-410A-A493-922AC2A17080}"/>
                  </a:ext>
                </a:extLst>
              </p:cNvPr>
              <p:cNvSpPr/>
              <p:nvPr/>
            </p:nvSpPr>
            <p:spPr>
              <a:xfrm rot="10800000">
                <a:off x="1241409" y="335732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4" name="Oval 363">
                <a:extLst>
                  <a:ext uri="{FF2B5EF4-FFF2-40B4-BE49-F238E27FC236}">
                    <a16:creationId xmlns:a16="http://schemas.microsoft.com/office/drawing/2014/main" id="{FC4C7E76-5B60-4BB9-88DE-5E9801C1E952}"/>
                  </a:ext>
                </a:extLst>
              </p:cNvPr>
              <p:cNvSpPr/>
              <p:nvPr/>
            </p:nvSpPr>
            <p:spPr>
              <a:xfrm rot="10800000">
                <a:off x="1241409" y="320047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5" name="Oval 364">
                <a:extLst>
                  <a:ext uri="{FF2B5EF4-FFF2-40B4-BE49-F238E27FC236}">
                    <a16:creationId xmlns:a16="http://schemas.microsoft.com/office/drawing/2014/main" id="{35982581-4EEF-4BA6-A70D-D86C883BA2CE}"/>
                  </a:ext>
                </a:extLst>
              </p:cNvPr>
              <p:cNvSpPr/>
              <p:nvPr/>
            </p:nvSpPr>
            <p:spPr>
              <a:xfrm rot="10800000">
                <a:off x="1241410" y="3043629"/>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6" name="Oval 365">
                <a:extLst>
                  <a:ext uri="{FF2B5EF4-FFF2-40B4-BE49-F238E27FC236}">
                    <a16:creationId xmlns:a16="http://schemas.microsoft.com/office/drawing/2014/main" id="{4C784CE8-FE5C-43E5-9EFF-055522DEE7C5}"/>
                  </a:ext>
                </a:extLst>
              </p:cNvPr>
              <p:cNvSpPr/>
              <p:nvPr/>
            </p:nvSpPr>
            <p:spPr>
              <a:xfrm rot="10800000">
                <a:off x="1241410" y="288678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7" name="Oval 366">
                <a:extLst>
                  <a:ext uri="{FF2B5EF4-FFF2-40B4-BE49-F238E27FC236}">
                    <a16:creationId xmlns:a16="http://schemas.microsoft.com/office/drawing/2014/main" id="{85EA374A-7BC5-4719-9C5C-07063FD820F2}"/>
                  </a:ext>
                </a:extLst>
              </p:cNvPr>
              <p:cNvSpPr/>
              <p:nvPr/>
            </p:nvSpPr>
            <p:spPr>
              <a:xfrm rot="10800000">
                <a:off x="1241410" y="2729936"/>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8" name="Oval 367">
                <a:extLst>
                  <a:ext uri="{FF2B5EF4-FFF2-40B4-BE49-F238E27FC236}">
                    <a16:creationId xmlns:a16="http://schemas.microsoft.com/office/drawing/2014/main" id="{B93C356E-CA4F-47B6-90CE-B325B9203BC3}"/>
                  </a:ext>
                </a:extLst>
              </p:cNvPr>
              <p:cNvSpPr/>
              <p:nvPr/>
            </p:nvSpPr>
            <p:spPr>
              <a:xfrm rot="10800000">
                <a:off x="1241410" y="2573092"/>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9" name="Oval 368">
                <a:extLst>
                  <a:ext uri="{FF2B5EF4-FFF2-40B4-BE49-F238E27FC236}">
                    <a16:creationId xmlns:a16="http://schemas.microsoft.com/office/drawing/2014/main" id="{65C808F6-50BA-46FA-A899-9F5600ADC31D}"/>
                  </a:ext>
                </a:extLst>
              </p:cNvPr>
              <p:cNvSpPr/>
              <p:nvPr/>
            </p:nvSpPr>
            <p:spPr>
              <a:xfrm rot="10800000">
                <a:off x="1241410" y="242147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0" name="Oval 369">
                <a:extLst>
                  <a:ext uri="{FF2B5EF4-FFF2-40B4-BE49-F238E27FC236}">
                    <a16:creationId xmlns:a16="http://schemas.microsoft.com/office/drawing/2014/main" id="{4B86C60C-5DBB-4FE4-8EE6-B7546895EF82}"/>
                  </a:ext>
                </a:extLst>
              </p:cNvPr>
              <p:cNvSpPr/>
              <p:nvPr/>
            </p:nvSpPr>
            <p:spPr>
              <a:xfrm rot="10800000">
                <a:off x="1241410" y="2264631"/>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1" name="Oval 370">
                <a:extLst>
                  <a:ext uri="{FF2B5EF4-FFF2-40B4-BE49-F238E27FC236}">
                    <a16:creationId xmlns:a16="http://schemas.microsoft.com/office/drawing/2014/main" id="{80979234-0E55-4EFC-B5D8-8A73D80410F1}"/>
                  </a:ext>
                </a:extLst>
              </p:cNvPr>
              <p:cNvSpPr/>
              <p:nvPr/>
            </p:nvSpPr>
            <p:spPr>
              <a:xfrm rot="10800000">
                <a:off x="1241410" y="210778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2" name="Oval 371">
                <a:extLst>
                  <a:ext uri="{FF2B5EF4-FFF2-40B4-BE49-F238E27FC236}">
                    <a16:creationId xmlns:a16="http://schemas.microsoft.com/office/drawing/2014/main" id="{F0010377-0898-4F87-9A8C-EC2F48C11FFD}"/>
                  </a:ext>
                </a:extLst>
              </p:cNvPr>
              <p:cNvSpPr/>
              <p:nvPr/>
            </p:nvSpPr>
            <p:spPr>
              <a:xfrm rot="10800000">
                <a:off x="1241410" y="195093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3" name="Oval 372">
                <a:extLst>
                  <a:ext uri="{FF2B5EF4-FFF2-40B4-BE49-F238E27FC236}">
                    <a16:creationId xmlns:a16="http://schemas.microsoft.com/office/drawing/2014/main" id="{48743E4D-9C6B-4742-A164-444E22504538}"/>
                  </a:ext>
                </a:extLst>
              </p:cNvPr>
              <p:cNvSpPr/>
              <p:nvPr/>
            </p:nvSpPr>
            <p:spPr>
              <a:xfrm rot="10800000">
                <a:off x="1241410" y="1794091"/>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4" name="Oval 373">
                <a:extLst>
                  <a:ext uri="{FF2B5EF4-FFF2-40B4-BE49-F238E27FC236}">
                    <a16:creationId xmlns:a16="http://schemas.microsoft.com/office/drawing/2014/main" id="{DB64B807-B7C8-4072-87ED-FA7FC65641AC}"/>
                  </a:ext>
                </a:extLst>
              </p:cNvPr>
              <p:cNvSpPr/>
              <p:nvPr/>
            </p:nvSpPr>
            <p:spPr>
              <a:xfrm rot="10800000">
                <a:off x="1241410" y="163724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5" name="Oval 374">
                <a:extLst>
                  <a:ext uri="{FF2B5EF4-FFF2-40B4-BE49-F238E27FC236}">
                    <a16:creationId xmlns:a16="http://schemas.microsoft.com/office/drawing/2014/main" id="{2A966551-C933-472A-AEEC-A02FBFFA30C5}"/>
                  </a:ext>
                </a:extLst>
              </p:cNvPr>
              <p:cNvSpPr/>
              <p:nvPr/>
            </p:nvSpPr>
            <p:spPr>
              <a:xfrm rot="10800000">
                <a:off x="1241410" y="148039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6" name="Oval 375">
                <a:extLst>
                  <a:ext uri="{FF2B5EF4-FFF2-40B4-BE49-F238E27FC236}">
                    <a16:creationId xmlns:a16="http://schemas.microsoft.com/office/drawing/2014/main" id="{4373925E-4AF5-4DCE-B9FE-D44A4FA8FD80}"/>
                  </a:ext>
                </a:extLst>
              </p:cNvPr>
              <p:cNvSpPr/>
              <p:nvPr/>
            </p:nvSpPr>
            <p:spPr>
              <a:xfrm rot="10800000">
                <a:off x="1241410" y="1323551"/>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7" name="Oval 376">
                <a:extLst>
                  <a:ext uri="{FF2B5EF4-FFF2-40B4-BE49-F238E27FC236}">
                    <a16:creationId xmlns:a16="http://schemas.microsoft.com/office/drawing/2014/main" id="{16989AF0-60AB-4673-BF8E-1FE97E47808D}"/>
                  </a:ext>
                </a:extLst>
              </p:cNvPr>
              <p:cNvSpPr/>
              <p:nvPr/>
            </p:nvSpPr>
            <p:spPr>
              <a:xfrm rot="10800000">
                <a:off x="1241410" y="116670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8" name="Oval 377">
                <a:extLst>
                  <a:ext uri="{FF2B5EF4-FFF2-40B4-BE49-F238E27FC236}">
                    <a16:creationId xmlns:a16="http://schemas.microsoft.com/office/drawing/2014/main" id="{218E6922-076A-4E91-A335-53E299632AF7}"/>
                  </a:ext>
                </a:extLst>
              </p:cNvPr>
              <p:cNvSpPr/>
              <p:nvPr/>
            </p:nvSpPr>
            <p:spPr>
              <a:xfrm rot="10800000">
                <a:off x="1241410" y="1009858"/>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9" name="Oval 378">
                <a:extLst>
                  <a:ext uri="{FF2B5EF4-FFF2-40B4-BE49-F238E27FC236}">
                    <a16:creationId xmlns:a16="http://schemas.microsoft.com/office/drawing/2014/main" id="{0B9C0DB7-1A75-486B-8922-38561EAD47EB}"/>
                  </a:ext>
                </a:extLst>
              </p:cNvPr>
              <p:cNvSpPr/>
              <p:nvPr/>
            </p:nvSpPr>
            <p:spPr>
              <a:xfrm rot="10800000">
                <a:off x="1241410" y="853014"/>
                <a:ext cx="133430" cy="13343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45" name="Rectangle: Rounded Corners 344">
              <a:extLst>
                <a:ext uri="{FF2B5EF4-FFF2-40B4-BE49-F238E27FC236}">
                  <a16:creationId xmlns:a16="http://schemas.microsoft.com/office/drawing/2014/main" id="{E6D621F2-BA50-456E-A38C-9EB8EE6FA80B}"/>
                </a:ext>
              </a:extLst>
            </p:cNvPr>
            <p:cNvSpPr/>
            <p:nvPr/>
          </p:nvSpPr>
          <p:spPr>
            <a:xfrm>
              <a:off x="8496124" y="780999"/>
              <a:ext cx="2148728" cy="5060603"/>
            </a:xfrm>
            <a:prstGeom prst="roundRect">
              <a:avLst>
                <a:gd name="adj" fmla="val 10638"/>
              </a:avLst>
            </a:prstGeom>
            <a:blipFill>
              <a:blip r:embed="rId2"/>
              <a:stretch>
                <a:fillRect/>
              </a:stretch>
            </a:blip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6" name="Rectangle: Rounded Corners 345">
              <a:extLst>
                <a:ext uri="{FF2B5EF4-FFF2-40B4-BE49-F238E27FC236}">
                  <a16:creationId xmlns:a16="http://schemas.microsoft.com/office/drawing/2014/main" id="{2982952E-525D-4EFA-ADBC-F41F00AD8EA7}"/>
                </a:ext>
              </a:extLst>
            </p:cNvPr>
            <p:cNvSpPr/>
            <p:nvPr/>
          </p:nvSpPr>
          <p:spPr>
            <a:xfrm>
              <a:off x="8498166" y="773160"/>
              <a:ext cx="2148728" cy="5060603"/>
            </a:xfrm>
            <a:prstGeom prst="roundRect">
              <a:avLst>
                <a:gd name="adj" fmla="val 10638"/>
              </a:avLst>
            </a:prstGeom>
            <a:noFill/>
            <a:ln w="28575"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634" name="Diagram 633">
            <a:extLst>
              <a:ext uri="{FF2B5EF4-FFF2-40B4-BE49-F238E27FC236}">
                <a16:creationId xmlns:a16="http://schemas.microsoft.com/office/drawing/2014/main" id="{724D42C1-C821-41D0-A3B1-16E9DFF27ACB}"/>
              </a:ext>
            </a:extLst>
          </p:cNvPr>
          <p:cNvGraphicFramePr/>
          <p:nvPr>
            <p:extLst>
              <p:ext uri="{D42A27DB-BD31-4B8C-83A1-F6EECF244321}">
                <p14:modId xmlns:p14="http://schemas.microsoft.com/office/powerpoint/2010/main" val="3820378888"/>
              </p:ext>
            </p:extLst>
          </p:nvPr>
        </p:nvGraphicFramePr>
        <p:xfrm>
          <a:off x="8441857" y="2681848"/>
          <a:ext cx="3453847" cy="2123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96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05E9-8290-4FEC-AF84-0FDB9F0D1997}"/>
              </a:ext>
            </a:extLst>
          </p:cNvPr>
          <p:cNvSpPr>
            <a:spLocks noGrp="1"/>
          </p:cNvSpPr>
          <p:nvPr>
            <p:ph type="title"/>
          </p:nvPr>
        </p:nvSpPr>
        <p:spPr/>
        <p:txBody>
          <a:bodyPr/>
          <a:lstStyle/>
          <a:p>
            <a:r>
              <a:rPr lang="en-GB" dirty="0"/>
              <a:t>Light switch</a:t>
            </a:r>
          </a:p>
        </p:txBody>
      </p:sp>
      <p:sp>
        <p:nvSpPr>
          <p:cNvPr id="3" name="Content Placeholder 2">
            <a:extLst>
              <a:ext uri="{FF2B5EF4-FFF2-40B4-BE49-F238E27FC236}">
                <a16:creationId xmlns:a16="http://schemas.microsoft.com/office/drawing/2014/main" id="{A649E60E-2EE3-47A8-89A5-00E9ABA0D558}"/>
              </a:ext>
            </a:extLst>
          </p:cNvPr>
          <p:cNvSpPr>
            <a:spLocks noGrp="1"/>
          </p:cNvSpPr>
          <p:nvPr>
            <p:ph idx="1"/>
          </p:nvPr>
        </p:nvSpPr>
        <p:spPr/>
        <p:txBody>
          <a:bodyPr/>
          <a:lstStyle/>
          <a:p>
            <a:endParaRPr lang="en-GB" dirty="0"/>
          </a:p>
        </p:txBody>
      </p:sp>
      <p:grpSp>
        <p:nvGrpSpPr>
          <p:cNvPr id="37" name="Group 36">
            <a:extLst>
              <a:ext uri="{FF2B5EF4-FFF2-40B4-BE49-F238E27FC236}">
                <a16:creationId xmlns:a16="http://schemas.microsoft.com/office/drawing/2014/main" id="{DCED582A-8EDB-48A1-8E9A-A8B37AB513E1}"/>
              </a:ext>
            </a:extLst>
          </p:cNvPr>
          <p:cNvGrpSpPr/>
          <p:nvPr/>
        </p:nvGrpSpPr>
        <p:grpSpPr>
          <a:xfrm>
            <a:off x="1132763" y="1922489"/>
            <a:ext cx="8026460" cy="4492180"/>
            <a:chOff x="1142657" y="441814"/>
            <a:chExt cx="10276944" cy="6102225"/>
          </a:xfrm>
        </p:grpSpPr>
        <p:sp>
          <p:nvSpPr>
            <p:cNvPr id="38" name="TextBox 37">
              <a:extLst>
                <a:ext uri="{FF2B5EF4-FFF2-40B4-BE49-F238E27FC236}">
                  <a16:creationId xmlns:a16="http://schemas.microsoft.com/office/drawing/2014/main" id="{2C986D32-BEF2-4F09-AF52-BA1C7D9AC9E6}"/>
                </a:ext>
              </a:extLst>
            </p:cNvPr>
            <p:cNvSpPr txBox="1"/>
            <p:nvPr/>
          </p:nvSpPr>
          <p:spPr>
            <a:xfrm>
              <a:off x="1251640" y="6174707"/>
              <a:ext cx="6477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rPr>
                <a:t>1</a:t>
              </a:r>
            </a:p>
          </p:txBody>
        </p:sp>
        <p:graphicFrame>
          <p:nvGraphicFramePr>
            <p:cNvPr id="39" name="Diagram 38">
              <a:extLst>
                <a:ext uri="{FF2B5EF4-FFF2-40B4-BE49-F238E27FC236}">
                  <a16:creationId xmlns:a16="http://schemas.microsoft.com/office/drawing/2014/main" id="{93B94E99-CF03-4653-8B0A-DA5DF9285AA2}"/>
                </a:ext>
              </a:extLst>
            </p:cNvPr>
            <p:cNvGraphicFramePr/>
            <p:nvPr>
              <p:extLst>
                <p:ext uri="{D42A27DB-BD31-4B8C-83A1-F6EECF244321}">
                  <p14:modId xmlns:p14="http://schemas.microsoft.com/office/powerpoint/2010/main" val="2975549359"/>
                </p:ext>
              </p:extLst>
            </p:nvPr>
          </p:nvGraphicFramePr>
          <p:xfrm>
            <a:off x="4631451" y="1843323"/>
            <a:ext cx="6788150" cy="223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1" name="Group 40">
              <a:extLst>
                <a:ext uri="{FF2B5EF4-FFF2-40B4-BE49-F238E27FC236}">
                  <a16:creationId xmlns:a16="http://schemas.microsoft.com/office/drawing/2014/main" id="{AF0F0F81-37E4-41FD-8234-13C63834F8FD}"/>
                </a:ext>
              </a:extLst>
            </p:cNvPr>
            <p:cNvGrpSpPr/>
            <p:nvPr/>
          </p:nvGrpSpPr>
          <p:grpSpPr>
            <a:xfrm>
              <a:off x="1142657" y="441814"/>
              <a:ext cx="2520000" cy="5805720"/>
              <a:chOff x="1377411" y="432898"/>
              <a:chExt cx="2520000" cy="5805720"/>
            </a:xfrm>
          </p:grpSpPr>
          <p:grpSp>
            <p:nvGrpSpPr>
              <p:cNvPr id="42" name="Group 41">
                <a:extLst>
                  <a:ext uri="{FF2B5EF4-FFF2-40B4-BE49-F238E27FC236}">
                    <a16:creationId xmlns:a16="http://schemas.microsoft.com/office/drawing/2014/main" id="{270FA10F-35BF-44E2-A334-27F3E641A56C}"/>
                  </a:ext>
                </a:extLst>
              </p:cNvPr>
              <p:cNvGrpSpPr/>
              <p:nvPr/>
            </p:nvGrpSpPr>
            <p:grpSpPr>
              <a:xfrm rot="5400000">
                <a:off x="-242589" y="2098618"/>
                <a:ext cx="5760000" cy="2520000"/>
                <a:chOff x="4476106" y="3634028"/>
                <a:chExt cx="5760000" cy="2520000"/>
              </a:xfrm>
            </p:grpSpPr>
            <p:sp>
              <p:nvSpPr>
                <p:cNvPr id="44" name="Rectangle: Rounded Corners 43">
                  <a:extLst>
                    <a:ext uri="{FF2B5EF4-FFF2-40B4-BE49-F238E27FC236}">
                      <a16:creationId xmlns:a16="http://schemas.microsoft.com/office/drawing/2014/main" id="{D112AF0F-6506-4D9F-A7A4-50A57F2E9DAB}"/>
                    </a:ext>
                  </a:extLst>
                </p:cNvPr>
                <p:cNvSpPr/>
                <p:nvPr/>
              </p:nvSpPr>
              <p:spPr>
                <a:xfrm>
                  <a:off x="4476106" y="3634028"/>
                  <a:ext cx="5760000" cy="2520000"/>
                </a:xfrm>
                <a:prstGeom prst="round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CC4FDC74-FFA3-4CAB-90EF-1D546E49EC8C}"/>
                    </a:ext>
                  </a:extLst>
                </p:cNvPr>
                <p:cNvSpPr/>
                <p:nvPr/>
              </p:nvSpPr>
              <p:spPr>
                <a:xfrm>
                  <a:off x="4642812" y="3767467"/>
                  <a:ext cx="5238346" cy="2188483"/>
                </a:xfrm>
                <a:prstGeom prst="roundRect">
                  <a:avLst>
                    <a:gd name="adj" fmla="val 10676"/>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Flowchart: Connector 45">
                  <a:extLst>
                    <a:ext uri="{FF2B5EF4-FFF2-40B4-BE49-F238E27FC236}">
                      <a16:creationId xmlns:a16="http://schemas.microsoft.com/office/drawing/2014/main" id="{EB146257-05ED-4606-AE69-CE67DF36A00D}"/>
                    </a:ext>
                  </a:extLst>
                </p:cNvPr>
                <p:cNvSpPr/>
                <p:nvPr/>
              </p:nvSpPr>
              <p:spPr>
                <a:xfrm>
                  <a:off x="562226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Flowchart: Connector 46">
                  <a:extLst>
                    <a:ext uri="{FF2B5EF4-FFF2-40B4-BE49-F238E27FC236}">
                      <a16:creationId xmlns:a16="http://schemas.microsoft.com/office/drawing/2014/main" id="{C547BA13-C0B3-4478-A995-9018DA94983C}"/>
                    </a:ext>
                  </a:extLst>
                </p:cNvPr>
                <p:cNvSpPr/>
                <p:nvPr/>
              </p:nvSpPr>
              <p:spPr>
                <a:xfrm>
                  <a:off x="5368075"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lowchart: Connector 47">
                  <a:extLst>
                    <a:ext uri="{FF2B5EF4-FFF2-40B4-BE49-F238E27FC236}">
                      <a16:creationId xmlns:a16="http://schemas.microsoft.com/office/drawing/2014/main" id="{CE6130BE-46B8-4186-B31F-8C66B7A4AC75}"/>
                    </a:ext>
                  </a:extLst>
                </p:cNvPr>
                <p:cNvSpPr/>
                <p:nvPr/>
              </p:nvSpPr>
              <p:spPr>
                <a:xfrm>
                  <a:off x="5113888"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Flowchart: Connector 48">
                  <a:extLst>
                    <a:ext uri="{FF2B5EF4-FFF2-40B4-BE49-F238E27FC236}">
                      <a16:creationId xmlns:a16="http://schemas.microsoft.com/office/drawing/2014/main" id="{FFABB9A5-EE6B-4B51-BA2A-8AAE84159F89}"/>
                    </a:ext>
                  </a:extLst>
                </p:cNvPr>
                <p:cNvSpPr/>
                <p:nvPr/>
              </p:nvSpPr>
              <p:spPr>
                <a:xfrm>
                  <a:off x="4859701"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Flowchart: Connector 49">
                  <a:extLst>
                    <a:ext uri="{FF2B5EF4-FFF2-40B4-BE49-F238E27FC236}">
                      <a16:creationId xmlns:a16="http://schemas.microsoft.com/office/drawing/2014/main" id="{3EDA1530-445E-4AF2-BD2D-084F46B2180D}"/>
                    </a:ext>
                  </a:extLst>
                </p:cNvPr>
                <p:cNvSpPr/>
                <p:nvPr/>
              </p:nvSpPr>
              <p:spPr>
                <a:xfrm>
                  <a:off x="6639010"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Flowchart: Connector 50">
                  <a:extLst>
                    <a:ext uri="{FF2B5EF4-FFF2-40B4-BE49-F238E27FC236}">
                      <a16:creationId xmlns:a16="http://schemas.microsoft.com/office/drawing/2014/main" id="{5316B089-896E-4017-AA98-8D1D3B29E9FD}"/>
                    </a:ext>
                  </a:extLst>
                </p:cNvPr>
                <p:cNvSpPr/>
                <p:nvPr/>
              </p:nvSpPr>
              <p:spPr>
                <a:xfrm>
                  <a:off x="5876449"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lowchart: Connector 51">
                  <a:extLst>
                    <a:ext uri="{FF2B5EF4-FFF2-40B4-BE49-F238E27FC236}">
                      <a16:creationId xmlns:a16="http://schemas.microsoft.com/office/drawing/2014/main" id="{CFE34563-A422-428E-8198-24218DDAFB3B}"/>
                    </a:ext>
                  </a:extLst>
                </p:cNvPr>
                <p:cNvSpPr/>
                <p:nvPr/>
              </p:nvSpPr>
              <p:spPr>
                <a:xfrm>
                  <a:off x="6130636"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lowchart: Connector 52">
                  <a:extLst>
                    <a:ext uri="{FF2B5EF4-FFF2-40B4-BE49-F238E27FC236}">
                      <a16:creationId xmlns:a16="http://schemas.microsoft.com/office/drawing/2014/main" id="{025471A1-9B66-461E-A94A-3DC53EF509FC}"/>
                    </a:ext>
                  </a:extLst>
                </p:cNvPr>
                <p:cNvSpPr/>
                <p:nvPr/>
              </p:nvSpPr>
              <p:spPr>
                <a:xfrm>
                  <a:off x="6384823"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Flowchart: Connector 53">
                  <a:extLst>
                    <a:ext uri="{FF2B5EF4-FFF2-40B4-BE49-F238E27FC236}">
                      <a16:creationId xmlns:a16="http://schemas.microsoft.com/office/drawing/2014/main" id="{C4558C6A-314B-4FAF-A305-1E73C6A8DCFF}"/>
                    </a:ext>
                  </a:extLst>
                </p:cNvPr>
                <p:cNvSpPr/>
                <p:nvPr/>
              </p:nvSpPr>
              <p:spPr>
                <a:xfrm>
                  <a:off x="7655758"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lowchart: Connector 54">
                  <a:extLst>
                    <a:ext uri="{FF2B5EF4-FFF2-40B4-BE49-F238E27FC236}">
                      <a16:creationId xmlns:a16="http://schemas.microsoft.com/office/drawing/2014/main" id="{1DC10290-3595-41A5-8F77-7FFBDCB01390}"/>
                    </a:ext>
                  </a:extLst>
                </p:cNvPr>
                <p:cNvSpPr/>
                <p:nvPr/>
              </p:nvSpPr>
              <p:spPr>
                <a:xfrm>
                  <a:off x="7401571"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Flowchart: Connector 55">
                  <a:extLst>
                    <a:ext uri="{FF2B5EF4-FFF2-40B4-BE49-F238E27FC236}">
                      <a16:creationId xmlns:a16="http://schemas.microsoft.com/office/drawing/2014/main" id="{2451EF24-867D-4DD9-AA68-2CF054D1A4FE}"/>
                    </a:ext>
                  </a:extLst>
                </p:cNvPr>
                <p:cNvSpPr/>
                <p:nvPr/>
              </p:nvSpPr>
              <p:spPr>
                <a:xfrm>
                  <a:off x="7147384"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Flowchart: Connector 56">
                  <a:extLst>
                    <a:ext uri="{FF2B5EF4-FFF2-40B4-BE49-F238E27FC236}">
                      <a16:creationId xmlns:a16="http://schemas.microsoft.com/office/drawing/2014/main" id="{13254AED-CAD8-489C-9BA7-0C49FC05D35D}"/>
                    </a:ext>
                  </a:extLst>
                </p:cNvPr>
                <p:cNvSpPr/>
                <p:nvPr/>
              </p:nvSpPr>
              <p:spPr>
                <a:xfrm>
                  <a:off x="6893197"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Flowchart: Connector 57">
                  <a:extLst>
                    <a:ext uri="{FF2B5EF4-FFF2-40B4-BE49-F238E27FC236}">
                      <a16:creationId xmlns:a16="http://schemas.microsoft.com/office/drawing/2014/main" id="{7008C72D-0BF4-407C-957B-35CF976FD19D}"/>
                    </a:ext>
                  </a:extLst>
                </p:cNvPr>
                <p:cNvSpPr/>
                <p:nvPr/>
              </p:nvSpPr>
              <p:spPr>
                <a:xfrm>
                  <a:off x="867251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Flowchart: Connector 58">
                  <a:extLst>
                    <a:ext uri="{FF2B5EF4-FFF2-40B4-BE49-F238E27FC236}">
                      <a16:creationId xmlns:a16="http://schemas.microsoft.com/office/drawing/2014/main" id="{BAA8B859-5B1A-460E-92FB-EE64F3331E35}"/>
                    </a:ext>
                  </a:extLst>
                </p:cNvPr>
                <p:cNvSpPr/>
                <p:nvPr/>
              </p:nvSpPr>
              <p:spPr>
                <a:xfrm>
                  <a:off x="7909945"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Flowchart: Connector 59">
                  <a:extLst>
                    <a:ext uri="{FF2B5EF4-FFF2-40B4-BE49-F238E27FC236}">
                      <a16:creationId xmlns:a16="http://schemas.microsoft.com/office/drawing/2014/main" id="{45090DF2-36D0-4FBF-ADBB-18615C33492B}"/>
                    </a:ext>
                  </a:extLst>
                </p:cNvPr>
                <p:cNvSpPr/>
                <p:nvPr/>
              </p:nvSpPr>
              <p:spPr>
                <a:xfrm>
                  <a:off x="816413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Flowchart: Connector 60">
                  <a:extLst>
                    <a:ext uri="{FF2B5EF4-FFF2-40B4-BE49-F238E27FC236}">
                      <a16:creationId xmlns:a16="http://schemas.microsoft.com/office/drawing/2014/main" id="{2F7E06BC-DDF3-4EAA-BE63-A3F42599C939}"/>
                    </a:ext>
                  </a:extLst>
                </p:cNvPr>
                <p:cNvSpPr/>
                <p:nvPr/>
              </p:nvSpPr>
              <p:spPr>
                <a:xfrm>
                  <a:off x="8418319"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96A6869D-7F22-4F95-B8DF-11E71EA8F691}"/>
                    </a:ext>
                  </a:extLst>
                </p:cNvPr>
                <p:cNvSpPr/>
                <p:nvPr/>
              </p:nvSpPr>
              <p:spPr>
                <a:xfrm>
                  <a:off x="4572103" y="5446404"/>
                  <a:ext cx="63439" cy="298910"/>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Hexagon 62">
                  <a:extLst>
                    <a:ext uri="{FF2B5EF4-FFF2-40B4-BE49-F238E27FC236}">
                      <a16:creationId xmlns:a16="http://schemas.microsoft.com/office/drawing/2014/main" id="{A4DE4C44-AF38-474C-901D-A4E669B2DA4A}"/>
                    </a:ext>
                  </a:extLst>
                </p:cNvPr>
                <p:cNvSpPr/>
                <p:nvPr/>
              </p:nvSpPr>
              <p:spPr>
                <a:xfrm>
                  <a:off x="9951434" y="5768393"/>
                  <a:ext cx="183244" cy="171488"/>
                </a:xfrm>
                <a:prstGeom prst="hexagon">
                  <a:avLst/>
                </a:prstGeom>
                <a:solidFill>
                  <a:srgbClr val="A5A5A5">
                    <a:lumMod val="75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Flowchart: Connector 63">
                  <a:extLst>
                    <a:ext uri="{FF2B5EF4-FFF2-40B4-BE49-F238E27FC236}">
                      <a16:creationId xmlns:a16="http://schemas.microsoft.com/office/drawing/2014/main" id="{6F49E287-115B-485F-8951-BBE41219FBC3}"/>
                    </a:ext>
                  </a:extLst>
                </p:cNvPr>
                <p:cNvSpPr/>
                <p:nvPr/>
              </p:nvSpPr>
              <p:spPr>
                <a:xfrm>
                  <a:off x="6632003" y="4343254"/>
                  <a:ext cx="888521" cy="923027"/>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Flowchart: Connector 64">
                  <a:extLst>
                    <a:ext uri="{FF2B5EF4-FFF2-40B4-BE49-F238E27FC236}">
                      <a16:creationId xmlns:a16="http://schemas.microsoft.com/office/drawing/2014/main" id="{D1E312D4-301A-4405-B3B8-E39B84A47D57}"/>
                    </a:ext>
                  </a:extLst>
                </p:cNvPr>
                <p:cNvSpPr/>
                <p:nvPr/>
              </p:nvSpPr>
              <p:spPr>
                <a:xfrm>
                  <a:off x="6666666" y="4388693"/>
                  <a:ext cx="819193" cy="833219"/>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D1E86AEB-C1DF-4D7A-8BDC-1F937B60CF89}"/>
                    </a:ext>
                  </a:extLst>
                </p:cNvPr>
                <p:cNvSpPr/>
                <p:nvPr/>
              </p:nvSpPr>
              <p:spPr>
                <a:xfrm>
                  <a:off x="6870325" y="3792367"/>
                  <a:ext cx="874365" cy="2144033"/>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E3D12A6C-9B72-415F-A8E9-3C3AE405C480}"/>
                    </a:ext>
                  </a:extLst>
                </p:cNvPr>
                <p:cNvSpPr/>
                <p:nvPr/>
              </p:nvSpPr>
              <p:spPr>
                <a:xfrm>
                  <a:off x="7033640" y="4370967"/>
                  <a:ext cx="2794924" cy="850945"/>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40C3A82C-A327-43AA-B1D4-1ACCE60085D2}"/>
                    </a:ext>
                  </a:extLst>
                </p:cNvPr>
                <p:cNvSpPr/>
                <p:nvPr/>
              </p:nvSpPr>
              <p:spPr>
                <a:xfrm>
                  <a:off x="7042412" y="4376435"/>
                  <a:ext cx="2785096" cy="286824"/>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BA52C7EA-EC22-49CE-87AF-1A2D9AD0DF9E}"/>
                    </a:ext>
                  </a:extLst>
                </p:cNvPr>
                <p:cNvSpPr/>
                <p:nvPr/>
              </p:nvSpPr>
              <p:spPr>
                <a:xfrm>
                  <a:off x="7031683" y="4930477"/>
                  <a:ext cx="2785096" cy="286824"/>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3" name="Rectangle 42">
                <a:extLst>
                  <a:ext uri="{FF2B5EF4-FFF2-40B4-BE49-F238E27FC236}">
                    <a16:creationId xmlns:a16="http://schemas.microsoft.com/office/drawing/2014/main" id="{C9A95AD2-18B4-41EF-8C64-D66E8B7F8BDE}"/>
                  </a:ext>
                </a:extLst>
              </p:cNvPr>
              <p:cNvSpPr/>
              <p:nvPr/>
            </p:nvSpPr>
            <p:spPr>
              <a:xfrm>
                <a:off x="3302731" y="432898"/>
                <a:ext cx="197206" cy="45719"/>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pic>
        <p:nvPicPr>
          <p:cNvPr id="36" name="Picture 2" descr="Solid State Grey OtterBox Symmetry Galaxy S10 Case Skin | iStyles">
            <a:extLst>
              <a:ext uri="{FF2B5EF4-FFF2-40B4-BE49-F238E27FC236}">
                <a16:creationId xmlns:a16="http://schemas.microsoft.com/office/drawing/2014/main" id="{D3DE2733-C33A-4319-B81F-FB2FDFF03E5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490" t="15107" r="35537" b="73475"/>
          <a:stretch/>
        </p:blipFill>
        <p:spPr bwMode="auto">
          <a:xfrm>
            <a:off x="1451974" y="2296616"/>
            <a:ext cx="1305960" cy="49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53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8EF8-29F0-458A-AFA4-1D455B9ED236}"/>
              </a:ext>
            </a:extLst>
          </p:cNvPr>
          <p:cNvSpPr>
            <a:spLocks noGrp="1"/>
          </p:cNvSpPr>
          <p:nvPr>
            <p:ph type="title"/>
          </p:nvPr>
        </p:nvSpPr>
        <p:spPr/>
        <p:txBody>
          <a:bodyPr/>
          <a:lstStyle/>
          <a:p>
            <a:r>
              <a:rPr lang="en-GB" dirty="0"/>
              <a:t>Case and phone charging point</a:t>
            </a:r>
          </a:p>
        </p:txBody>
      </p:sp>
      <p:sp>
        <p:nvSpPr>
          <p:cNvPr id="6" name="Content Placeholder 5">
            <a:extLst>
              <a:ext uri="{FF2B5EF4-FFF2-40B4-BE49-F238E27FC236}">
                <a16:creationId xmlns:a16="http://schemas.microsoft.com/office/drawing/2014/main" id="{5EAAD066-9D21-4B7C-8AF9-4D9DD239857A}"/>
              </a:ext>
            </a:extLst>
          </p:cNvPr>
          <p:cNvSpPr>
            <a:spLocks noGrp="1"/>
          </p:cNvSpPr>
          <p:nvPr>
            <p:ph idx="1"/>
          </p:nvPr>
        </p:nvSpPr>
        <p:spPr/>
        <p:txBody>
          <a:bodyPr/>
          <a:lstStyle/>
          <a:p>
            <a:endParaRPr lang="en-GB" dirty="0"/>
          </a:p>
        </p:txBody>
      </p:sp>
      <p:grpSp>
        <p:nvGrpSpPr>
          <p:cNvPr id="53" name="Group 52">
            <a:extLst>
              <a:ext uri="{FF2B5EF4-FFF2-40B4-BE49-F238E27FC236}">
                <a16:creationId xmlns:a16="http://schemas.microsoft.com/office/drawing/2014/main" id="{2527A89E-56A7-4FF4-92DD-D67FA4B3CE97}"/>
              </a:ext>
            </a:extLst>
          </p:cNvPr>
          <p:cNvGrpSpPr/>
          <p:nvPr/>
        </p:nvGrpSpPr>
        <p:grpSpPr>
          <a:xfrm>
            <a:off x="182881" y="2056893"/>
            <a:ext cx="8710101" cy="4801107"/>
            <a:chOff x="369475" y="168926"/>
            <a:chExt cx="10911704" cy="6689074"/>
          </a:xfrm>
        </p:grpSpPr>
        <p:graphicFrame>
          <p:nvGraphicFramePr>
            <p:cNvPr id="54" name="Diagram 53">
              <a:extLst>
                <a:ext uri="{FF2B5EF4-FFF2-40B4-BE49-F238E27FC236}">
                  <a16:creationId xmlns:a16="http://schemas.microsoft.com/office/drawing/2014/main" id="{899192FE-C168-4B02-98A0-1F4C0027EB8A}"/>
                </a:ext>
              </a:extLst>
            </p:cNvPr>
            <p:cNvGraphicFramePr/>
            <p:nvPr>
              <p:extLst>
                <p:ext uri="{D42A27DB-BD31-4B8C-83A1-F6EECF244321}">
                  <p14:modId xmlns:p14="http://schemas.microsoft.com/office/powerpoint/2010/main" val="3333692702"/>
                </p:ext>
              </p:extLst>
            </p:nvPr>
          </p:nvGraphicFramePr>
          <p:xfrm>
            <a:off x="5143366" y="1792236"/>
            <a:ext cx="6137813" cy="1571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5" name="Group 54">
              <a:extLst>
                <a:ext uri="{FF2B5EF4-FFF2-40B4-BE49-F238E27FC236}">
                  <a16:creationId xmlns:a16="http://schemas.microsoft.com/office/drawing/2014/main" id="{064F1C1D-9A9B-424C-A5CC-66670F06EFC3}"/>
                </a:ext>
              </a:extLst>
            </p:cNvPr>
            <p:cNvGrpSpPr/>
            <p:nvPr/>
          </p:nvGrpSpPr>
          <p:grpSpPr>
            <a:xfrm>
              <a:off x="369475" y="168926"/>
              <a:ext cx="4366880" cy="6689074"/>
              <a:chOff x="-154507" y="211354"/>
              <a:chExt cx="4366880" cy="6689074"/>
            </a:xfrm>
          </p:grpSpPr>
          <p:grpSp>
            <p:nvGrpSpPr>
              <p:cNvPr id="56" name="Group 55">
                <a:extLst>
                  <a:ext uri="{FF2B5EF4-FFF2-40B4-BE49-F238E27FC236}">
                    <a16:creationId xmlns:a16="http://schemas.microsoft.com/office/drawing/2014/main" id="{CFAA6BC4-E48F-4D4C-BEBD-E04FB7DD1A64}"/>
                  </a:ext>
                </a:extLst>
              </p:cNvPr>
              <p:cNvGrpSpPr/>
              <p:nvPr/>
            </p:nvGrpSpPr>
            <p:grpSpPr>
              <a:xfrm>
                <a:off x="1139923" y="211354"/>
                <a:ext cx="2520000" cy="5805720"/>
                <a:chOff x="1377411" y="432898"/>
                <a:chExt cx="2520000" cy="5805720"/>
              </a:xfrm>
            </p:grpSpPr>
            <p:grpSp>
              <p:nvGrpSpPr>
                <p:cNvPr id="71" name="Group 70">
                  <a:extLst>
                    <a:ext uri="{FF2B5EF4-FFF2-40B4-BE49-F238E27FC236}">
                      <a16:creationId xmlns:a16="http://schemas.microsoft.com/office/drawing/2014/main" id="{A29B0685-D081-4520-8ADE-76A8AE1B7140}"/>
                    </a:ext>
                  </a:extLst>
                </p:cNvPr>
                <p:cNvGrpSpPr/>
                <p:nvPr/>
              </p:nvGrpSpPr>
              <p:grpSpPr>
                <a:xfrm rot="5400000">
                  <a:off x="-242589" y="2098618"/>
                  <a:ext cx="5760000" cy="2520000"/>
                  <a:chOff x="4476106" y="3634028"/>
                  <a:chExt cx="5760000" cy="2520000"/>
                </a:xfrm>
              </p:grpSpPr>
              <p:sp>
                <p:nvSpPr>
                  <p:cNvPr id="73" name="Rectangle: Rounded Corners 72">
                    <a:extLst>
                      <a:ext uri="{FF2B5EF4-FFF2-40B4-BE49-F238E27FC236}">
                        <a16:creationId xmlns:a16="http://schemas.microsoft.com/office/drawing/2014/main" id="{4544982E-19D2-4732-A5DC-490779F87510}"/>
                      </a:ext>
                    </a:extLst>
                  </p:cNvPr>
                  <p:cNvSpPr/>
                  <p:nvPr/>
                </p:nvSpPr>
                <p:spPr>
                  <a:xfrm>
                    <a:off x="4476106" y="3634028"/>
                    <a:ext cx="5760000" cy="2520000"/>
                  </a:xfrm>
                  <a:prstGeom prst="round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4" name="Rectangle: Rounded Corners 73">
                    <a:extLst>
                      <a:ext uri="{FF2B5EF4-FFF2-40B4-BE49-F238E27FC236}">
                        <a16:creationId xmlns:a16="http://schemas.microsoft.com/office/drawing/2014/main" id="{7E60B7E1-6A17-4678-B03F-3943A8401CE0}"/>
                      </a:ext>
                    </a:extLst>
                  </p:cNvPr>
                  <p:cNvSpPr/>
                  <p:nvPr/>
                </p:nvSpPr>
                <p:spPr>
                  <a:xfrm>
                    <a:off x="4642813" y="3767468"/>
                    <a:ext cx="5238346" cy="2188483"/>
                  </a:xfrm>
                  <a:prstGeom prst="roundRect">
                    <a:avLst>
                      <a:gd name="adj" fmla="val 10676"/>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5" name="Flowchart: Connector 74">
                    <a:extLst>
                      <a:ext uri="{FF2B5EF4-FFF2-40B4-BE49-F238E27FC236}">
                        <a16:creationId xmlns:a16="http://schemas.microsoft.com/office/drawing/2014/main" id="{ED6225B4-3BD3-4A97-BD0F-9276DAC1BD3C}"/>
                      </a:ext>
                    </a:extLst>
                  </p:cNvPr>
                  <p:cNvSpPr/>
                  <p:nvPr/>
                </p:nvSpPr>
                <p:spPr>
                  <a:xfrm>
                    <a:off x="562226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Flowchart: Connector 75">
                    <a:extLst>
                      <a:ext uri="{FF2B5EF4-FFF2-40B4-BE49-F238E27FC236}">
                        <a16:creationId xmlns:a16="http://schemas.microsoft.com/office/drawing/2014/main" id="{533C01B1-320E-4860-9A53-E616A80B980D}"/>
                      </a:ext>
                    </a:extLst>
                  </p:cNvPr>
                  <p:cNvSpPr/>
                  <p:nvPr/>
                </p:nvSpPr>
                <p:spPr>
                  <a:xfrm>
                    <a:off x="5368075"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Flowchart: Connector 76">
                    <a:extLst>
                      <a:ext uri="{FF2B5EF4-FFF2-40B4-BE49-F238E27FC236}">
                        <a16:creationId xmlns:a16="http://schemas.microsoft.com/office/drawing/2014/main" id="{2D0F2829-B779-45AC-815B-1974A8F86B2E}"/>
                      </a:ext>
                    </a:extLst>
                  </p:cNvPr>
                  <p:cNvSpPr/>
                  <p:nvPr/>
                </p:nvSpPr>
                <p:spPr>
                  <a:xfrm>
                    <a:off x="5113888"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Flowchart: Connector 77">
                    <a:extLst>
                      <a:ext uri="{FF2B5EF4-FFF2-40B4-BE49-F238E27FC236}">
                        <a16:creationId xmlns:a16="http://schemas.microsoft.com/office/drawing/2014/main" id="{8B474A75-D1A7-4211-AE95-924625296D37}"/>
                      </a:ext>
                    </a:extLst>
                  </p:cNvPr>
                  <p:cNvSpPr/>
                  <p:nvPr/>
                </p:nvSpPr>
                <p:spPr>
                  <a:xfrm>
                    <a:off x="4859701"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Flowchart: Connector 78">
                    <a:extLst>
                      <a:ext uri="{FF2B5EF4-FFF2-40B4-BE49-F238E27FC236}">
                        <a16:creationId xmlns:a16="http://schemas.microsoft.com/office/drawing/2014/main" id="{7FDFED94-A609-4781-A6B9-A0ED7478A584}"/>
                      </a:ext>
                    </a:extLst>
                  </p:cNvPr>
                  <p:cNvSpPr/>
                  <p:nvPr/>
                </p:nvSpPr>
                <p:spPr>
                  <a:xfrm>
                    <a:off x="6639010"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Flowchart: Connector 79">
                    <a:extLst>
                      <a:ext uri="{FF2B5EF4-FFF2-40B4-BE49-F238E27FC236}">
                        <a16:creationId xmlns:a16="http://schemas.microsoft.com/office/drawing/2014/main" id="{76D0CCCB-0848-4B44-8E10-B08E309A51D3}"/>
                      </a:ext>
                    </a:extLst>
                  </p:cNvPr>
                  <p:cNvSpPr/>
                  <p:nvPr/>
                </p:nvSpPr>
                <p:spPr>
                  <a:xfrm>
                    <a:off x="5876449"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Flowchart: Connector 80">
                    <a:extLst>
                      <a:ext uri="{FF2B5EF4-FFF2-40B4-BE49-F238E27FC236}">
                        <a16:creationId xmlns:a16="http://schemas.microsoft.com/office/drawing/2014/main" id="{1E8DBC29-F775-47A4-8FFC-11B071462621}"/>
                      </a:ext>
                    </a:extLst>
                  </p:cNvPr>
                  <p:cNvSpPr/>
                  <p:nvPr/>
                </p:nvSpPr>
                <p:spPr>
                  <a:xfrm>
                    <a:off x="6130636"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Flowchart: Connector 81">
                    <a:extLst>
                      <a:ext uri="{FF2B5EF4-FFF2-40B4-BE49-F238E27FC236}">
                        <a16:creationId xmlns:a16="http://schemas.microsoft.com/office/drawing/2014/main" id="{FE65FFE7-BCD1-4787-812E-94BE2FE97133}"/>
                      </a:ext>
                    </a:extLst>
                  </p:cNvPr>
                  <p:cNvSpPr/>
                  <p:nvPr/>
                </p:nvSpPr>
                <p:spPr>
                  <a:xfrm>
                    <a:off x="6384823"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Flowchart: Connector 82">
                    <a:extLst>
                      <a:ext uri="{FF2B5EF4-FFF2-40B4-BE49-F238E27FC236}">
                        <a16:creationId xmlns:a16="http://schemas.microsoft.com/office/drawing/2014/main" id="{F9A709EA-B522-4931-8A61-A03888A632F1}"/>
                      </a:ext>
                    </a:extLst>
                  </p:cNvPr>
                  <p:cNvSpPr/>
                  <p:nvPr/>
                </p:nvSpPr>
                <p:spPr>
                  <a:xfrm>
                    <a:off x="7655758"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Flowchart: Connector 83">
                    <a:extLst>
                      <a:ext uri="{FF2B5EF4-FFF2-40B4-BE49-F238E27FC236}">
                        <a16:creationId xmlns:a16="http://schemas.microsoft.com/office/drawing/2014/main" id="{00C303A1-5524-4DD6-87D8-F528920D8523}"/>
                      </a:ext>
                    </a:extLst>
                  </p:cNvPr>
                  <p:cNvSpPr/>
                  <p:nvPr/>
                </p:nvSpPr>
                <p:spPr>
                  <a:xfrm>
                    <a:off x="7401571"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Flowchart: Connector 84">
                    <a:extLst>
                      <a:ext uri="{FF2B5EF4-FFF2-40B4-BE49-F238E27FC236}">
                        <a16:creationId xmlns:a16="http://schemas.microsoft.com/office/drawing/2014/main" id="{86CED54D-D831-4633-B6BD-4523FA2BBEC8}"/>
                      </a:ext>
                    </a:extLst>
                  </p:cNvPr>
                  <p:cNvSpPr/>
                  <p:nvPr/>
                </p:nvSpPr>
                <p:spPr>
                  <a:xfrm>
                    <a:off x="7147384"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Flowchart: Connector 85">
                    <a:extLst>
                      <a:ext uri="{FF2B5EF4-FFF2-40B4-BE49-F238E27FC236}">
                        <a16:creationId xmlns:a16="http://schemas.microsoft.com/office/drawing/2014/main" id="{97F256F2-8C7E-4BE4-BF17-FC810DDBB115}"/>
                      </a:ext>
                    </a:extLst>
                  </p:cNvPr>
                  <p:cNvSpPr/>
                  <p:nvPr/>
                </p:nvSpPr>
                <p:spPr>
                  <a:xfrm>
                    <a:off x="6893197"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Flowchart: Connector 86">
                    <a:extLst>
                      <a:ext uri="{FF2B5EF4-FFF2-40B4-BE49-F238E27FC236}">
                        <a16:creationId xmlns:a16="http://schemas.microsoft.com/office/drawing/2014/main" id="{37A2FA31-B545-4BE3-AC0B-9E4AF3C6AAA2}"/>
                      </a:ext>
                    </a:extLst>
                  </p:cNvPr>
                  <p:cNvSpPr/>
                  <p:nvPr/>
                </p:nvSpPr>
                <p:spPr>
                  <a:xfrm>
                    <a:off x="867251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Flowchart: Connector 87">
                    <a:extLst>
                      <a:ext uri="{FF2B5EF4-FFF2-40B4-BE49-F238E27FC236}">
                        <a16:creationId xmlns:a16="http://schemas.microsoft.com/office/drawing/2014/main" id="{2E294D08-3C63-4C14-8810-D9664C62C014}"/>
                      </a:ext>
                    </a:extLst>
                  </p:cNvPr>
                  <p:cNvSpPr/>
                  <p:nvPr/>
                </p:nvSpPr>
                <p:spPr>
                  <a:xfrm>
                    <a:off x="7909945"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Flowchart: Connector 88">
                    <a:extLst>
                      <a:ext uri="{FF2B5EF4-FFF2-40B4-BE49-F238E27FC236}">
                        <a16:creationId xmlns:a16="http://schemas.microsoft.com/office/drawing/2014/main" id="{8A2B94D1-A3FE-4DD2-8762-32FD41623320}"/>
                      </a:ext>
                    </a:extLst>
                  </p:cNvPr>
                  <p:cNvSpPr/>
                  <p:nvPr/>
                </p:nvSpPr>
                <p:spPr>
                  <a:xfrm>
                    <a:off x="8164132"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Flowchart: Connector 89">
                    <a:extLst>
                      <a:ext uri="{FF2B5EF4-FFF2-40B4-BE49-F238E27FC236}">
                        <a16:creationId xmlns:a16="http://schemas.microsoft.com/office/drawing/2014/main" id="{B27B62D0-7F5C-4747-946B-F17ED59529C2}"/>
                      </a:ext>
                    </a:extLst>
                  </p:cNvPr>
                  <p:cNvSpPr/>
                  <p:nvPr/>
                </p:nvSpPr>
                <p:spPr>
                  <a:xfrm>
                    <a:off x="8418319" y="5989868"/>
                    <a:ext cx="133430" cy="143558"/>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AD018C22-8C4D-4761-A8AD-0D6916FA7936}"/>
                      </a:ext>
                    </a:extLst>
                  </p:cNvPr>
                  <p:cNvSpPr/>
                  <p:nvPr/>
                </p:nvSpPr>
                <p:spPr>
                  <a:xfrm>
                    <a:off x="4572103" y="5446404"/>
                    <a:ext cx="63439" cy="298910"/>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Hexagon 91">
                    <a:extLst>
                      <a:ext uri="{FF2B5EF4-FFF2-40B4-BE49-F238E27FC236}">
                        <a16:creationId xmlns:a16="http://schemas.microsoft.com/office/drawing/2014/main" id="{C9997CDC-9A27-41D1-8BA3-4FC89FF72452}"/>
                      </a:ext>
                    </a:extLst>
                  </p:cNvPr>
                  <p:cNvSpPr/>
                  <p:nvPr/>
                </p:nvSpPr>
                <p:spPr>
                  <a:xfrm>
                    <a:off x="9951434" y="5768393"/>
                    <a:ext cx="183244" cy="171488"/>
                  </a:xfrm>
                  <a:prstGeom prst="hexagon">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Flowchart: Connector 92">
                    <a:extLst>
                      <a:ext uri="{FF2B5EF4-FFF2-40B4-BE49-F238E27FC236}">
                        <a16:creationId xmlns:a16="http://schemas.microsoft.com/office/drawing/2014/main" id="{D41B31D7-AEA9-41B0-A243-E8EC0F514D37}"/>
                      </a:ext>
                    </a:extLst>
                  </p:cNvPr>
                  <p:cNvSpPr/>
                  <p:nvPr/>
                </p:nvSpPr>
                <p:spPr>
                  <a:xfrm>
                    <a:off x="6632003" y="4343254"/>
                    <a:ext cx="888521" cy="923027"/>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Flowchart: Connector 93">
                    <a:extLst>
                      <a:ext uri="{FF2B5EF4-FFF2-40B4-BE49-F238E27FC236}">
                        <a16:creationId xmlns:a16="http://schemas.microsoft.com/office/drawing/2014/main" id="{4996053E-EAA6-43C3-9F74-6E0B142B18E4}"/>
                      </a:ext>
                    </a:extLst>
                  </p:cNvPr>
                  <p:cNvSpPr/>
                  <p:nvPr/>
                </p:nvSpPr>
                <p:spPr>
                  <a:xfrm>
                    <a:off x="6666666" y="4388693"/>
                    <a:ext cx="819193" cy="833219"/>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33EE2091-E856-45FC-B4E2-E396247DD483}"/>
                      </a:ext>
                    </a:extLst>
                  </p:cNvPr>
                  <p:cNvSpPr/>
                  <p:nvPr/>
                </p:nvSpPr>
                <p:spPr>
                  <a:xfrm>
                    <a:off x="6870325" y="3792367"/>
                    <a:ext cx="874365" cy="2144033"/>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7C4A9570-6E60-4FC4-9056-B42C4C61BA77}"/>
                      </a:ext>
                    </a:extLst>
                  </p:cNvPr>
                  <p:cNvSpPr/>
                  <p:nvPr/>
                </p:nvSpPr>
                <p:spPr>
                  <a:xfrm>
                    <a:off x="7033640" y="4370967"/>
                    <a:ext cx="2794924" cy="850945"/>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9C386849-8312-49CA-BD2A-70F3774A8156}"/>
                      </a:ext>
                    </a:extLst>
                  </p:cNvPr>
                  <p:cNvSpPr/>
                  <p:nvPr/>
                </p:nvSpPr>
                <p:spPr>
                  <a:xfrm>
                    <a:off x="7042412" y="4376435"/>
                    <a:ext cx="2785096" cy="286824"/>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08B177BA-6CA9-47AB-A9F5-AA96DB5CE98A}"/>
                      </a:ext>
                    </a:extLst>
                  </p:cNvPr>
                  <p:cNvSpPr/>
                  <p:nvPr/>
                </p:nvSpPr>
                <p:spPr>
                  <a:xfrm>
                    <a:off x="7031683" y="4930477"/>
                    <a:ext cx="2785096" cy="286824"/>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72" name="Rectangle 71">
                  <a:extLst>
                    <a:ext uri="{FF2B5EF4-FFF2-40B4-BE49-F238E27FC236}">
                      <a16:creationId xmlns:a16="http://schemas.microsoft.com/office/drawing/2014/main" id="{24A0665F-3718-4D02-8258-BB244A0C8317}"/>
                    </a:ext>
                  </a:extLst>
                </p:cNvPr>
                <p:cNvSpPr/>
                <p:nvPr/>
              </p:nvSpPr>
              <p:spPr>
                <a:xfrm>
                  <a:off x="3302731" y="432898"/>
                  <a:ext cx="197206" cy="45719"/>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7" name="TextBox 56">
                <a:extLst>
                  <a:ext uri="{FF2B5EF4-FFF2-40B4-BE49-F238E27FC236}">
                    <a16:creationId xmlns:a16="http://schemas.microsoft.com/office/drawing/2014/main" id="{469E1E0E-0B62-48B2-822C-A4CC5AA4A7CD}"/>
                  </a:ext>
                </a:extLst>
              </p:cNvPr>
              <p:cNvSpPr txBox="1"/>
              <p:nvPr/>
            </p:nvSpPr>
            <p:spPr>
              <a:xfrm>
                <a:off x="3659923" y="6531096"/>
                <a:ext cx="5524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rPr>
                  <a:t>1</a:t>
                </a:r>
              </a:p>
            </p:txBody>
          </p:sp>
          <p:sp>
            <p:nvSpPr>
              <p:cNvPr id="58" name="Rectangle: Rounded Corners 57">
                <a:extLst>
                  <a:ext uri="{FF2B5EF4-FFF2-40B4-BE49-F238E27FC236}">
                    <a16:creationId xmlns:a16="http://schemas.microsoft.com/office/drawing/2014/main" id="{5101929A-CAB5-4D5B-8E90-E4B273B2768D}"/>
                  </a:ext>
                </a:extLst>
              </p:cNvPr>
              <p:cNvSpPr/>
              <p:nvPr/>
            </p:nvSpPr>
            <p:spPr>
              <a:xfrm>
                <a:off x="1160525" y="6204564"/>
                <a:ext cx="2499398" cy="508374"/>
              </a:xfrm>
              <a:prstGeom prst="roundRect">
                <a:avLst>
                  <a:gd name="adj" fmla="val 50000"/>
                </a:avLst>
              </a:prstGeom>
              <a:solidFill>
                <a:sysClr val="window" lastClr="FFFFFF">
                  <a:lumMod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E288BDC1-1ACB-4035-A10A-BAF1B446F834}"/>
                  </a:ext>
                </a:extLst>
              </p:cNvPr>
              <p:cNvGrpSpPr/>
              <p:nvPr/>
            </p:nvGrpSpPr>
            <p:grpSpPr>
              <a:xfrm>
                <a:off x="2046282" y="6132564"/>
                <a:ext cx="858976" cy="72000"/>
                <a:chOff x="1986430" y="5360905"/>
                <a:chExt cx="858976" cy="72000"/>
              </a:xfrm>
            </p:grpSpPr>
            <p:sp>
              <p:nvSpPr>
                <p:cNvPr id="68" name="Rectangle 67">
                  <a:extLst>
                    <a:ext uri="{FF2B5EF4-FFF2-40B4-BE49-F238E27FC236}">
                      <a16:creationId xmlns:a16="http://schemas.microsoft.com/office/drawing/2014/main" id="{62A6CB40-B30A-4950-8D93-492E7F44E8EF}"/>
                    </a:ext>
                  </a:extLst>
                </p:cNvPr>
                <p:cNvSpPr/>
                <p:nvPr/>
              </p:nvSpPr>
              <p:spPr>
                <a:xfrm flipV="1">
                  <a:off x="1986430" y="5360905"/>
                  <a:ext cx="296042" cy="72000"/>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3DFE7D5C-6EBA-4A4F-8DB7-F0A06413797E}"/>
                    </a:ext>
                  </a:extLst>
                </p:cNvPr>
                <p:cNvSpPr/>
                <p:nvPr/>
              </p:nvSpPr>
              <p:spPr>
                <a:xfrm flipV="1">
                  <a:off x="2549364" y="5360905"/>
                  <a:ext cx="296042" cy="72000"/>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E19E096-1F30-4ED3-A512-B97FE9AB91A1}"/>
                    </a:ext>
                  </a:extLst>
                </p:cNvPr>
                <p:cNvSpPr/>
                <p:nvPr/>
              </p:nvSpPr>
              <p:spPr>
                <a:xfrm>
                  <a:off x="2287079" y="5360905"/>
                  <a:ext cx="266892" cy="72000"/>
                </a:xfrm>
                <a:prstGeom prst="rect">
                  <a:avLst/>
                </a:prstGeom>
                <a:solidFill>
                  <a:sysClr val="window" lastClr="FFFFFF">
                    <a:lumMod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0" name="Group 59">
                <a:extLst>
                  <a:ext uri="{FF2B5EF4-FFF2-40B4-BE49-F238E27FC236}">
                    <a16:creationId xmlns:a16="http://schemas.microsoft.com/office/drawing/2014/main" id="{F4C8C645-D6F6-4265-8085-B5EEEE8A9A88}"/>
                  </a:ext>
                </a:extLst>
              </p:cNvPr>
              <p:cNvGrpSpPr/>
              <p:nvPr/>
            </p:nvGrpSpPr>
            <p:grpSpPr>
              <a:xfrm>
                <a:off x="2220062" y="6380930"/>
                <a:ext cx="483167" cy="155642"/>
                <a:chOff x="2220062" y="6380930"/>
                <a:chExt cx="483167" cy="155642"/>
              </a:xfrm>
            </p:grpSpPr>
            <p:sp>
              <p:nvSpPr>
                <p:cNvPr id="66" name="Rectangle: Rounded Corners 65">
                  <a:extLst>
                    <a:ext uri="{FF2B5EF4-FFF2-40B4-BE49-F238E27FC236}">
                      <a16:creationId xmlns:a16="http://schemas.microsoft.com/office/drawing/2014/main" id="{903270BD-56A5-4804-BB55-8A56B89826F6}"/>
                    </a:ext>
                  </a:extLst>
                </p:cNvPr>
                <p:cNvSpPr/>
                <p:nvPr/>
              </p:nvSpPr>
              <p:spPr>
                <a:xfrm>
                  <a:off x="2220062" y="6380930"/>
                  <a:ext cx="483167" cy="155642"/>
                </a:xfrm>
                <a:prstGeom prst="roundRect">
                  <a:avLst>
                    <a:gd name="adj" fmla="val 50000"/>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339D8327-924F-433C-923A-DA506260BBE1}"/>
                    </a:ext>
                  </a:extLst>
                </p:cNvPr>
                <p:cNvSpPr/>
                <p:nvPr/>
              </p:nvSpPr>
              <p:spPr>
                <a:xfrm>
                  <a:off x="2292439" y="6435892"/>
                  <a:ext cx="338253" cy="45719"/>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61" name="Group 60">
                <a:extLst>
                  <a:ext uri="{FF2B5EF4-FFF2-40B4-BE49-F238E27FC236}">
                    <a16:creationId xmlns:a16="http://schemas.microsoft.com/office/drawing/2014/main" id="{ACD12674-2C2E-44A1-80B2-B40AF6F9A658}"/>
                  </a:ext>
                </a:extLst>
              </p:cNvPr>
              <p:cNvGrpSpPr/>
              <p:nvPr/>
            </p:nvGrpSpPr>
            <p:grpSpPr>
              <a:xfrm>
                <a:off x="1309934" y="6335700"/>
                <a:ext cx="246102" cy="246102"/>
                <a:chOff x="1309934" y="6354824"/>
                <a:chExt cx="246102" cy="246102"/>
              </a:xfrm>
            </p:grpSpPr>
            <p:sp>
              <p:nvSpPr>
                <p:cNvPr id="64" name="Flowchart: Connector 63">
                  <a:extLst>
                    <a:ext uri="{FF2B5EF4-FFF2-40B4-BE49-F238E27FC236}">
                      <a16:creationId xmlns:a16="http://schemas.microsoft.com/office/drawing/2014/main" id="{E1C8B76A-E965-47B6-9D53-D73938126503}"/>
                    </a:ext>
                  </a:extLst>
                </p:cNvPr>
                <p:cNvSpPr/>
                <p:nvPr/>
              </p:nvSpPr>
              <p:spPr>
                <a:xfrm>
                  <a:off x="1309934" y="6354824"/>
                  <a:ext cx="246102" cy="246102"/>
                </a:xfrm>
                <a:prstGeom prst="flowChartConnector">
                  <a:avLst/>
                </a:prstGeom>
                <a:solidFill>
                  <a:srgbClr val="E7E6E6">
                    <a:lumMod val="25000"/>
                  </a:srgbClr>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Flowchart: Connector 64">
                  <a:extLst>
                    <a:ext uri="{FF2B5EF4-FFF2-40B4-BE49-F238E27FC236}">
                      <a16:creationId xmlns:a16="http://schemas.microsoft.com/office/drawing/2014/main" id="{02292450-72F2-4B84-B4F5-22C039357014}"/>
                    </a:ext>
                  </a:extLst>
                </p:cNvPr>
                <p:cNvSpPr/>
                <p:nvPr/>
              </p:nvSpPr>
              <p:spPr>
                <a:xfrm>
                  <a:off x="1357938" y="6402828"/>
                  <a:ext cx="150094" cy="150094"/>
                </a:xfrm>
                <a:prstGeom prst="flowChartConnector">
                  <a:avLst/>
                </a:prstGeom>
                <a:solidFill>
                  <a:srgbClr val="E7E6E6">
                    <a:lumMod val="10000"/>
                  </a:srgbClr>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62" name="TextBox 61">
                <a:extLst>
                  <a:ext uri="{FF2B5EF4-FFF2-40B4-BE49-F238E27FC236}">
                    <a16:creationId xmlns:a16="http://schemas.microsoft.com/office/drawing/2014/main" id="{53010330-6E63-4077-A8DF-71C7CA55A037}"/>
                  </a:ext>
                </a:extLst>
              </p:cNvPr>
              <p:cNvSpPr txBox="1"/>
              <p:nvPr/>
            </p:nvSpPr>
            <p:spPr>
              <a:xfrm>
                <a:off x="-154507" y="2933018"/>
                <a:ext cx="67518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rPr>
                  <a:t>Back </a:t>
                </a:r>
              </a:p>
            </p:txBody>
          </p:sp>
          <p:sp>
            <p:nvSpPr>
              <p:cNvPr id="63" name="TextBox 62">
                <a:extLst>
                  <a:ext uri="{FF2B5EF4-FFF2-40B4-BE49-F238E27FC236}">
                    <a16:creationId xmlns:a16="http://schemas.microsoft.com/office/drawing/2014/main" id="{A7A508B8-4D95-4681-98E6-226FEE57C89B}"/>
                  </a:ext>
                </a:extLst>
              </p:cNvPr>
              <p:cNvSpPr txBox="1"/>
              <p:nvPr/>
            </p:nvSpPr>
            <p:spPr>
              <a:xfrm>
                <a:off x="-154507" y="6274085"/>
                <a:ext cx="9389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rPr>
                  <a:t>Bottom </a:t>
                </a:r>
              </a:p>
            </p:txBody>
          </p:sp>
        </p:grpSp>
      </p:grpSp>
      <p:pic>
        <p:nvPicPr>
          <p:cNvPr id="50" name="Picture 2" descr="Solid State Grey OtterBox Symmetry Galaxy S10 Case Skin | iStyles">
            <a:extLst>
              <a:ext uri="{FF2B5EF4-FFF2-40B4-BE49-F238E27FC236}">
                <a16:creationId xmlns:a16="http://schemas.microsoft.com/office/drawing/2014/main" id="{35E54203-79B6-45D1-BF77-13972425670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490" t="15107" r="35537" b="73475"/>
          <a:stretch/>
        </p:blipFill>
        <p:spPr bwMode="auto">
          <a:xfrm>
            <a:off x="1512332" y="2413667"/>
            <a:ext cx="1466491" cy="560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768175-E21F-4B7B-890A-D0C5230E7AE2}"/>
              </a:ext>
            </a:extLst>
          </p:cNvPr>
          <p:cNvSpPr txBox="1"/>
          <p:nvPr/>
        </p:nvSpPr>
        <p:spPr>
          <a:xfrm>
            <a:off x="922884" y="6223579"/>
            <a:ext cx="309700" cy="369332"/>
          </a:xfrm>
          <a:prstGeom prst="rect">
            <a:avLst/>
          </a:prstGeom>
          <a:noFill/>
        </p:spPr>
        <p:txBody>
          <a:bodyPr wrap="none" rtlCol="0">
            <a:spAutoFit/>
          </a:bodyPr>
          <a:lstStyle/>
          <a:p>
            <a:r>
              <a:rPr lang="en-GB" dirty="0"/>
              <a:t>2</a:t>
            </a:r>
          </a:p>
        </p:txBody>
      </p:sp>
    </p:spTree>
    <p:extLst>
      <p:ext uri="{BB962C8B-B14F-4D97-AF65-F5344CB8AC3E}">
        <p14:creationId xmlns:p14="http://schemas.microsoft.com/office/powerpoint/2010/main" val="238034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C571-C66B-4FCC-B357-91F1F0D63770}"/>
              </a:ext>
            </a:extLst>
          </p:cNvPr>
          <p:cNvSpPr>
            <a:spLocks noGrp="1"/>
          </p:cNvSpPr>
          <p:nvPr>
            <p:ph type="title"/>
          </p:nvPr>
        </p:nvSpPr>
        <p:spPr/>
        <p:txBody>
          <a:bodyPr/>
          <a:lstStyle/>
          <a:p>
            <a:r>
              <a:rPr lang="en-GB" dirty="0"/>
              <a:t>Retractable camera </a:t>
            </a:r>
          </a:p>
        </p:txBody>
      </p:sp>
      <p:grpSp>
        <p:nvGrpSpPr>
          <p:cNvPr id="96" name="Group 95">
            <a:extLst>
              <a:ext uri="{FF2B5EF4-FFF2-40B4-BE49-F238E27FC236}">
                <a16:creationId xmlns:a16="http://schemas.microsoft.com/office/drawing/2014/main" id="{8213E44D-2E22-439D-9129-0E9A4159B156}"/>
              </a:ext>
            </a:extLst>
          </p:cNvPr>
          <p:cNvGrpSpPr/>
          <p:nvPr/>
        </p:nvGrpSpPr>
        <p:grpSpPr>
          <a:xfrm>
            <a:off x="1204218" y="1465970"/>
            <a:ext cx="10822832" cy="4734805"/>
            <a:chOff x="667901" y="971118"/>
            <a:chExt cx="10085550" cy="4296207"/>
          </a:xfrm>
        </p:grpSpPr>
        <p:graphicFrame>
          <p:nvGraphicFramePr>
            <p:cNvPr id="97" name="Diagram 96">
              <a:extLst>
                <a:ext uri="{FF2B5EF4-FFF2-40B4-BE49-F238E27FC236}">
                  <a16:creationId xmlns:a16="http://schemas.microsoft.com/office/drawing/2014/main" id="{EABB50EE-9538-49C3-A132-10A3E0297983}"/>
                </a:ext>
              </a:extLst>
            </p:cNvPr>
            <p:cNvGraphicFramePr/>
            <p:nvPr>
              <p:extLst>
                <p:ext uri="{D42A27DB-BD31-4B8C-83A1-F6EECF244321}">
                  <p14:modId xmlns:p14="http://schemas.microsoft.com/office/powerpoint/2010/main" val="3086703862"/>
                </p:ext>
              </p:extLst>
            </p:nvPr>
          </p:nvGraphicFramePr>
          <p:xfrm>
            <a:off x="7420223" y="1879282"/>
            <a:ext cx="3333228" cy="2460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8" name="Group 97">
              <a:extLst>
                <a:ext uri="{FF2B5EF4-FFF2-40B4-BE49-F238E27FC236}">
                  <a16:creationId xmlns:a16="http://schemas.microsoft.com/office/drawing/2014/main" id="{73EFE131-B56C-4CDE-8188-47DBF71C24D7}"/>
                </a:ext>
              </a:extLst>
            </p:cNvPr>
            <p:cNvGrpSpPr/>
            <p:nvPr/>
          </p:nvGrpSpPr>
          <p:grpSpPr>
            <a:xfrm>
              <a:off x="667901" y="971118"/>
              <a:ext cx="6580624" cy="4296207"/>
              <a:chOff x="667901" y="971118"/>
              <a:chExt cx="6580624" cy="4296207"/>
            </a:xfrm>
          </p:grpSpPr>
          <p:sp>
            <p:nvSpPr>
              <p:cNvPr id="99" name="Rectangle: Rounded Corners 98">
                <a:extLst>
                  <a:ext uri="{FF2B5EF4-FFF2-40B4-BE49-F238E27FC236}">
                    <a16:creationId xmlns:a16="http://schemas.microsoft.com/office/drawing/2014/main" id="{A889FBC6-E89B-46CD-8DDF-48AFB092A659}"/>
                  </a:ext>
                </a:extLst>
              </p:cNvPr>
              <p:cNvSpPr/>
              <p:nvPr/>
            </p:nvSpPr>
            <p:spPr>
              <a:xfrm rot="5400000">
                <a:off x="2070042" y="2523229"/>
                <a:ext cx="3825625" cy="1662567"/>
              </a:xfrm>
              <a:prstGeom prst="round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Rounded Corners 99">
                <a:extLst>
                  <a:ext uri="{FF2B5EF4-FFF2-40B4-BE49-F238E27FC236}">
                    <a16:creationId xmlns:a16="http://schemas.microsoft.com/office/drawing/2014/main" id="{C638D1B8-2DDC-4C04-8625-FA595958D092}"/>
                  </a:ext>
                </a:extLst>
              </p:cNvPr>
              <p:cNvSpPr/>
              <p:nvPr/>
            </p:nvSpPr>
            <p:spPr>
              <a:xfrm rot="5400000">
                <a:off x="2264598" y="2570076"/>
                <a:ext cx="3479158" cy="1443849"/>
              </a:xfrm>
              <a:prstGeom prst="roundRect">
                <a:avLst>
                  <a:gd name="adj" fmla="val 10676"/>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1" name="Flowchart: Connector 100">
                <a:extLst>
                  <a:ext uri="{FF2B5EF4-FFF2-40B4-BE49-F238E27FC236}">
                    <a16:creationId xmlns:a16="http://schemas.microsoft.com/office/drawing/2014/main" id="{0FD615C5-D344-44AA-8937-44F67333096B}"/>
                  </a:ext>
                </a:extLst>
              </p:cNvPr>
              <p:cNvSpPr/>
              <p:nvPr/>
            </p:nvSpPr>
            <p:spPr>
              <a:xfrm rot="5400000">
                <a:off x="3166768" y="2197468"/>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Flowchart: Connector 101">
                <a:extLst>
                  <a:ext uri="{FF2B5EF4-FFF2-40B4-BE49-F238E27FC236}">
                    <a16:creationId xmlns:a16="http://schemas.microsoft.com/office/drawing/2014/main" id="{93093DE9-FA98-4433-9346-82EBBE55F672}"/>
                  </a:ext>
                </a:extLst>
              </p:cNvPr>
              <p:cNvSpPr/>
              <p:nvPr/>
            </p:nvSpPr>
            <p:spPr>
              <a:xfrm rot="5400000">
                <a:off x="3172602" y="2021828"/>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Flowchart: Connector 102">
                <a:extLst>
                  <a:ext uri="{FF2B5EF4-FFF2-40B4-BE49-F238E27FC236}">
                    <a16:creationId xmlns:a16="http://schemas.microsoft.com/office/drawing/2014/main" id="{3FD89E73-85E7-482F-9173-79166FD09CB2}"/>
                  </a:ext>
                </a:extLst>
              </p:cNvPr>
              <p:cNvSpPr/>
              <p:nvPr/>
            </p:nvSpPr>
            <p:spPr>
              <a:xfrm rot="5400000">
                <a:off x="3166768" y="1850127"/>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Flowchart: Connector 103">
                <a:extLst>
                  <a:ext uri="{FF2B5EF4-FFF2-40B4-BE49-F238E27FC236}">
                    <a16:creationId xmlns:a16="http://schemas.microsoft.com/office/drawing/2014/main" id="{ECC608F4-1236-4EB3-943E-F60059CDB82C}"/>
                  </a:ext>
                </a:extLst>
              </p:cNvPr>
              <p:cNvSpPr/>
              <p:nvPr/>
            </p:nvSpPr>
            <p:spPr>
              <a:xfrm rot="5400000">
                <a:off x="3172602" y="1693427"/>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5" name="Flowchart: Connector 104">
                <a:extLst>
                  <a:ext uri="{FF2B5EF4-FFF2-40B4-BE49-F238E27FC236}">
                    <a16:creationId xmlns:a16="http://schemas.microsoft.com/office/drawing/2014/main" id="{CDA8BFA8-B173-490A-865A-C3BDBC665B16}"/>
                  </a:ext>
                </a:extLst>
              </p:cNvPr>
              <p:cNvSpPr/>
              <p:nvPr/>
            </p:nvSpPr>
            <p:spPr>
              <a:xfrm rot="5400000">
                <a:off x="3166768" y="2870539"/>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6" name="Flowchart: Connector 105">
                <a:extLst>
                  <a:ext uri="{FF2B5EF4-FFF2-40B4-BE49-F238E27FC236}">
                    <a16:creationId xmlns:a16="http://schemas.microsoft.com/office/drawing/2014/main" id="{7A468355-E699-4626-A392-FE4B75DFD4AB}"/>
                  </a:ext>
                </a:extLst>
              </p:cNvPr>
              <p:cNvSpPr/>
              <p:nvPr/>
            </p:nvSpPr>
            <p:spPr>
              <a:xfrm rot="5400000">
                <a:off x="3166698" y="2378657"/>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7" name="Flowchart: Connector 106">
                <a:extLst>
                  <a:ext uri="{FF2B5EF4-FFF2-40B4-BE49-F238E27FC236}">
                    <a16:creationId xmlns:a16="http://schemas.microsoft.com/office/drawing/2014/main" id="{59FF4D61-91E6-46B8-BA01-7502A39418ED}"/>
                  </a:ext>
                </a:extLst>
              </p:cNvPr>
              <p:cNvSpPr/>
              <p:nvPr/>
            </p:nvSpPr>
            <p:spPr>
              <a:xfrm rot="5400000">
                <a:off x="3172602" y="2558022"/>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8" name="Flowchart: Connector 107">
                <a:extLst>
                  <a:ext uri="{FF2B5EF4-FFF2-40B4-BE49-F238E27FC236}">
                    <a16:creationId xmlns:a16="http://schemas.microsoft.com/office/drawing/2014/main" id="{13507EAE-493D-469C-B61A-CAA27194915B}"/>
                  </a:ext>
                </a:extLst>
              </p:cNvPr>
              <p:cNvSpPr/>
              <p:nvPr/>
            </p:nvSpPr>
            <p:spPr>
              <a:xfrm rot="5400000">
                <a:off x="3166768" y="2722057"/>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9" name="Flowchart: Connector 108">
                <a:extLst>
                  <a:ext uri="{FF2B5EF4-FFF2-40B4-BE49-F238E27FC236}">
                    <a16:creationId xmlns:a16="http://schemas.microsoft.com/office/drawing/2014/main" id="{6578CFC7-7666-42BE-9A3F-1CE933324DC0}"/>
                  </a:ext>
                </a:extLst>
              </p:cNvPr>
              <p:cNvSpPr/>
              <p:nvPr/>
            </p:nvSpPr>
            <p:spPr>
              <a:xfrm rot="5400000">
                <a:off x="3163886" y="3552715"/>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0" name="Flowchart: Connector 109">
                <a:extLst>
                  <a:ext uri="{FF2B5EF4-FFF2-40B4-BE49-F238E27FC236}">
                    <a16:creationId xmlns:a16="http://schemas.microsoft.com/office/drawing/2014/main" id="{2E4E9EA2-FD99-407C-91D2-88AB3DB76F7A}"/>
                  </a:ext>
                </a:extLst>
              </p:cNvPr>
              <p:cNvSpPr/>
              <p:nvPr/>
            </p:nvSpPr>
            <p:spPr>
              <a:xfrm rot="5400000">
                <a:off x="3169720" y="3377075"/>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1" name="Flowchart: Connector 110">
                <a:extLst>
                  <a:ext uri="{FF2B5EF4-FFF2-40B4-BE49-F238E27FC236}">
                    <a16:creationId xmlns:a16="http://schemas.microsoft.com/office/drawing/2014/main" id="{FAB6233C-EECB-45E2-9A3F-9D51270D95F5}"/>
                  </a:ext>
                </a:extLst>
              </p:cNvPr>
              <p:cNvSpPr/>
              <p:nvPr/>
            </p:nvSpPr>
            <p:spPr>
              <a:xfrm rot="5400000">
                <a:off x="3163886" y="3205374"/>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Flowchart: Connector 111">
                <a:extLst>
                  <a:ext uri="{FF2B5EF4-FFF2-40B4-BE49-F238E27FC236}">
                    <a16:creationId xmlns:a16="http://schemas.microsoft.com/office/drawing/2014/main" id="{C11E13A6-672E-489F-84CC-F74BAA31FB1B}"/>
                  </a:ext>
                </a:extLst>
              </p:cNvPr>
              <p:cNvSpPr/>
              <p:nvPr/>
            </p:nvSpPr>
            <p:spPr>
              <a:xfrm rot="5400000">
                <a:off x="3169720" y="3048674"/>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Flowchart: Connector 112">
                <a:extLst>
                  <a:ext uri="{FF2B5EF4-FFF2-40B4-BE49-F238E27FC236}">
                    <a16:creationId xmlns:a16="http://schemas.microsoft.com/office/drawing/2014/main" id="{F88D2981-9724-40EB-A713-0592E8530FA5}"/>
                  </a:ext>
                </a:extLst>
              </p:cNvPr>
              <p:cNvSpPr/>
              <p:nvPr/>
            </p:nvSpPr>
            <p:spPr>
              <a:xfrm rot="5400000">
                <a:off x="3163886" y="4225786"/>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Flowchart: Connector 113">
                <a:extLst>
                  <a:ext uri="{FF2B5EF4-FFF2-40B4-BE49-F238E27FC236}">
                    <a16:creationId xmlns:a16="http://schemas.microsoft.com/office/drawing/2014/main" id="{C76BA6CC-E151-461E-8AC1-156F518DDA30}"/>
                  </a:ext>
                </a:extLst>
              </p:cNvPr>
              <p:cNvSpPr/>
              <p:nvPr/>
            </p:nvSpPr>
            <p:spPr>
              <a:xfrm rot="5400000">
                <a:off x="3163816" y="3733904"/>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5" name="Flowchart: Connector 114">
                <a:extLst>
                  <a:ext uri="{FF2B5EF4-FFF2-40B4-BE49-F238E27FC236}">
                    <a16:creationId xmlns:a16="http://schemas.microsoft.com/office/drawing/2014/main" id="{A6C71FDF-BE8B-472C-B736-CF90889FD761}"/>
                  </a:ext>
                </a:extLst>
              </p:cNvPr>
              <p:cNvSpPr/>
              <p:nvPr/>
            </p:nvSpPr>
            <p:spPr>
              <a:xfrm rot="5400000">
                <a:off x="3169720" y="3913269"/>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6" name="Flowchart: Connector 115">
                <a:extLst>
                  <a:ext uri="{FF2B5EF4-FFF2-40B4-BE49-F238E27FC236}">
                    <a16:creationId xmlns:a16="http://schemas.microsoft.com/office/drawing/2014/main" id="{E17F1755-30DE-4079-92F2-70C98D496C9A}"/>
                  </a:ext>
                </a:extLst>
              </p:cNvPr>
              <p:cNvSpPr/>
              <p:nvPr/>
            </p:nvSpPr>
            <p:spPr>
              <a:xfrm rot="5400000">
                <a:off x="3163886" y="4077304"/>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Rectangle 116">
                <a:extLst>
                  <a:ext uri="{FF2B5EF4-FFF2-40B4-BE49-F238E27FC236}">
                    <a16:creationId xmlns:a16="http://schemas.microsoft.com/office/drawing/2014/main" id="{64950C83-F4C7-47CC-BD5F-D972F8C5DCB4}"/>
                  </a:ext>
                </a:extLst>
              </p:cNvPr>
              <p:cNvSpPr/>
              <p:nvPr/>
            </p:nvSpPr>
            <p:spPr>
              <a:xfrm rot="5400000">
                <a:off x="3498755" y="1427923"/>
                <a:ext cx="42134" cy="197206"/>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Hexagon 117">
                <a:extLst>
                  <a:ext uri="{FF2B5EF4-FFF2-40B4-BE49-F238E27FC236}">
                    <a16:creationId xmlns:a16="http://schemas.microsoft.com/office/drawing/2014/main" id="{938B1BFC-9055-490C-B98E-6CEFEEF03903}"/>
                  </a:ext>
                </a:extLst>
              </p:cNvPr>
              <p:cNvSpPr/>
              <p:nvPr/>
            </p:nvSpPr>
            <p:spPr>
              <a:xfrm rot="5400000">
                <a:off x="3288571" y="5082537"/>
                <a:ext cx="121705" cy="113139"/>
              </a:xfrm>
              <a:prstGeom prst="hexagon">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Flowchart: Connector 118">
                <a:extLst>
                  <a:ext uri="{FF2B5EF4-FFF2-40B4-BE49-F238E27FC236}">
                    <a16:creationId xmlns:a16="http://schemas.microsoft.com/office/drawing/2014/main" id="{33802771-7693-4119-A9CC-11BBFBF59D2B}"/>
                  </a:ext>
                </a:extLst>
              </p:cNvPr>
              <p:cNvSpPr/>
              <p:nvPr/>
            </p:nvSpPr>
            <p:spPr>
              <a:xfrm rot="5400000">
                <a:off x="3684317" y="2869193"/>
                <a:ext cx="590130" cy="608966"/>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Flowchart: Connector 119">
                <a:extLst>
                  <a:ext uri="{FF2B5EF4-FFF2-40B4-BE49-F238E27FC236}">
                    <a16:creationId xmlns:a16="http://schemas.microsoft.com/office/drawing/2014/main" id="{FA1B83F2-13B6-4E3B-87C0-92F3106E3ABE}"/>
                  </a:ext>
                </a:extLst>
              </p:cNvPr>
              <p:cNvSpPr/>
              <p:nvPr/>
            </p:nvSpPr>
            <p:spPr>
              <a:xfrm rot="5400000">
                <a:off x="3707339" y="2911530"/>
                <a:ext cx="544084" cy="549715"/>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3CF2A28B-0C25-4AD3-94A2-106273B83E5B}"/>
                  </a:ext>
                </a:extLst>
              </p:cNvPr>
              <p:cNvSpPr/>
              <p:nvPr/>
            </p:nvSpPr>
            <p:spPr>
              <a:xfrm rot="5400000">
                <a:off x="3712048" y="2614973"/>
                <a:ext cx="580728" cy="1414523"/>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4B8ED458-762F-488D-A3CB-1F5B2A19C693}"/>
                  </a:ext>
                </a:extLst>
              </p:cNvPr>
              <p:cNvSpPr/>
              <p:nvPr/>
            </p:nvSpPr>
            <p:spPr>
              <a:xfrm rot="5400000">
                <a:off x="3045379" y="3786490"/>
                <a:ext cx="1856307" cy="561410"/>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2B8A8C4E-AA10-48F3-AD39-25EF8C82A708}"/>
                  </a:ext>
                </a:extLst>
              </p:cNvPr>
              <p:cNvSpPr/>
              <p:nvPr/>
            </p:nvSpPr>
            <p:spPr>
              <a:xfrm rot="5400000">
                <a:off x="3231116" y="3968718"/>
                <a:ext cx="1849780" cy="189232"/>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E9BE8AE3-1C33-483E-988B-8EDF4526794B}"/>
                  </a:ext>
                </a:extLst>
              </p:cNvPr>
              <p:cNvSpPr/>
              <p:nvPr/>
            </p:nvSpPr>
            <p:spPr>
              <a:xfrm rot="5400000">
                <a:off x="2870187" y="3968718"/>
                <a:ext cx="1849780" cy="189232"/>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BA65C6C9-22D6-490B-A55C-8BB49C5C84DB}"/>
                  </a:ext>
                </a:extLst>
              </p:cNvPr>
              <p:cNvSpPr/>
              <p:nvPr/>
            </p:nvSpPr>
            <p:spPr>
              <a:xfrm>
                <a:off x="3421220" y="1269714"/>
                <a:ext cx="197206" cy="230916"/>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6" name="Rectangle: Rounded Corners 125">
                <a:extLst>
                  <a:ext uri="{FF2B5EF4-FFF2-40B4-BE49-F238E27FC236}">
                    <a16:creationId xmlns:a16="http://schemas.microsoft.com/office/drawing/2014/main" id="{5BA08AF6-C1C1-4FA9-B1D2-E136FEDF14EA}"/>
                  </a:ext>
                </a:extLst>
              </p:cNvPr>
              <p:cNvSpPr/>
              <p:nvPr/>
            </p:nvSpPr>
            <p:spPr>
              <a:xfrm rot="5400000">
                <a:off x="4504429" y="2460717"/>
                <a:ext cx="3825625" cy="1662567"/>
              </a:xfrm>
              <a:prstGeom prst="round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7" name="Rectangle: Rounded Corners 126">
                <a:extLst>
                  <a:ext uri="{FF2B5EF4-FFF2-40B4-BE49-F238E27FC236}">
                    <a16:creationId xmlns:a16="http://schemas.microsoft.com/office/drawing/2014/main" id="{90E3EDE1-2ACB-40D4-A148-82C8BF07E09B}"/>
                  </a:ext>
                </a:extLst>
              </p:cNvPr>
              <p:cNvSpPr/>
              <p:nvPr/>
            </p:nvSpPr>
            <p:spPr>
              <a:xfrm rot="5400000">
                <a:off x="4698985" y="2507564"/>
                <a:ext cx="3479158" cy="1443849"/>
              </a:xfrm>
              <a:prstGeom prst="roundRect">
                <a:avLst>
                  <a:gd name="adj" fmla="val 10676"/>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8" name="Flowchart: Connector 127">
                <a:extLst>
                  <a:ext uri="{FF2B5EF4-FFF2-40B4-BE49-F238E27FC236}">
                    <a16:creationId xmlns:a16="http://schemas.microsoft.com/office/drawing/2014/main" id="{79199E2B-88FA-44BA-B44D-B87343585E43}"/>
                  </a:ext>
                </a:extLst>
              </p:cNvPr>
              <p:cNvSpPr/>
              <p:nvPr/>
            </p:nvSpPr>
            <p:spPr>
              <a:xfrm rot="5400000">
                <a:off x="5601155" y="2134956"/>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Flowchart: Connector 128">
                <a:extLst>
                  <a:ext uri="{FF2B5EF4-FFF2-40B4-BE49-F238E27FC236}">
                    <a16:creationId xmlns:a16="http://schemas.microsoft.com/office/drawing/2014/main" id="{24A23AEB-00EE-4C6B-9563-5E5DA51D25D6}"/>
                  </a:ext>
                </a:extLst>
              </p:cNvPr>
              <p:cNvSpPr/>
              <p:nvPr/>
            </p:nvSpPr>
            <p:spPr>
              <a:xfrm rot="5400000">
                <a:off x="5606989" y="1959316"/>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Flowchart: Connector 129">
                <a:extLst>
                  <a:ext uri="{FF2B5EF4-FFF2-40B4-BE49-F238E27FC236}">
                    <a16:creationId xmlns:a16="http://schemas.microsoft.com/office/drawing/2014/main" id="{166B2FAC-67DE-4FA7-9768-8E465EC23D5D}"/>
                  </a:ext>
                </a:extLst>
              </p:cNvPr>
              <p:cNvSpPr/>
              <p:nvPr/>
            </p:nvSpPr>
            <p:spPr>
              <a:xfrm rot="5400000">
                <a:off x="5601155" y="1787615"/>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1" name="Flowchart: Connector 130">
                <a:extLst>
                  <a:ext uri="{FF2B5EF4-FFF2-40B4-BE49-F238E27FC236}">
                    <a16:creationId xmlns:a16="http://schemas.microsoft.com/office/drawing/2014/main" id="{7C60D1C8-28D6-4806-BB03-7E1375DF12A7}"/>
                  </a:ext>
                </a:extLst>
              </p:cNvPr>
              <p:cNvSpPr/>
              <p:nvPr/>
            </p:nvSpPr>
            <p:spPr>
              <a:xfrm rot="5400000">
                <a:off x="5606989" y="1630915"/>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2" name="Flowchart: Connector 131">
                <a:extLst>
                  <a:ext uri="{FF2B5EF4-FFF2-40B4-BE49-F238E27FC236}">
                    <a16:creationId xmlns:a16="http://schemas.microsoft.com/office/drawing/2014/main" id="{3C1245A5-895D-484D-90C9-A175A85B8E20}"/>
                  </a:ext>
                </a:extLst>
              </p:cNvPr>
              <p:cNvSpPr/>
              <p:nvPr/>
            </p:nvSpPr>
            <p:spPr>
              <a:xfrm rot="5400000">
                <a:off x="5601155" y="2808027"/>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3" name="Flowchart: Connector 132">
                <a:extLst>
                  <a:ext uri="{FF2B5EF4-FFF2-40B4-BE49-F238E27FC236}">
                    <a16:creationId xmlns:a16="http://schemas.microsoft.com/office/drawing/2014/main" id="{2E2D3A3D-E7D6-4FB4-A38D-0B985A8286C2}"/>
                  </a:ext>
                </a:extLst>
              </p:cNvPr>
              <p:cNvSpPr/>
              <p:nvPr/>
            </p:nvSpPr>
            <p:spPr>
              <a:xfrm rot="5400000">
                <a:off x="5601085" y="2316145"/>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4" name="Flowchart: Connector 133">
                <a:extLst>
                  <a:ext uri="{FF2B5EF4-FFF2-40B4-BE49-F238E27FC236}">
                    <a16:creationId xmlns:a16="http://schemas.microsoft.com/office/drawing/2014/main" id="{E6FF5873-0794-4BA9-B104-EE21F035C52E}"/>
                  </a:ext>
                </a:extLst>
              </p:cNvPr>
              <p:cNvSpPr/>
              <p:nvPr/>
            </p:nvSpPr>
            <p:spPr>
              <a:xfrm rot="5400000">
                <a:off x="5606989" y="2495510"/>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5" name="Flowchart: Connector 134">
                <a:extLst>
                  <a:ext uri="{FF2B5EF4-FFF2-40B4-BE49-F238E27FC236}">
                    <a16:creationId xmlns:a16="http://schemas.microsoft.com/office/drawing/2014/main" id="{1BDCFCF4-55B4-4F72-99D1-EE1FB2A0D1B7}"/>
                  </a:ext>
                </a:extLst>
              </p:cNvPr>
              <p:cNvSpPr/>
              <p:nvPr/>
            </p:nvSpPr>
            <p:spPr>
              <a:xfrm rot="5400000">
                <a:off x="5601155" y="2659545"/>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6" name="Flowchart: Connector 135">
                <a:extLst>
                  <a:ext uri="{FF2B5EF4-FFF2-40B4-BE49-F238E27FC236}">
                    <a16:creationId xmlns:a16="http://schemas.microsoft.com/office/drawing/2014/main" id="{DE3D8360-49DF-434C-8829-BB3171C2EE7E}"/>
                  </a:ext>
                </a:extLst>
              </p:cNvPr>
              <p:cNvSpPr/>
              <p:nvPr/>
            </p:nvSpPr>
            <p:spPr>
              <a:xfrm rot="5400000">
                <a:off x="5598273" y="3490203"/>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7" name="Flowchart: Connector 136">
                <a:extLst>
                  <a:ext uri="{FF2B5EF4-FFF2-40B4-BE49-F238E27FC236}">
                    <a16:creationId xmlns:a16="http://schemas.microsoft.com/office/drawing/2014/main" id="{079F0DD2-C22F-42B7-BFB7-96C84F03AE23}"/>
                  </a:ext>
                </a:extLst>
              </p:cNvPr>
              <p:cNvSpPr/>
              <p:nvPr/>
            </p:nvSpPr>
            <p:spPr>
              <a:xfrm rot="5400000">
                <a:off x="5604107" y="3314563"/>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8" name="Flowchart: Connector 137">
                <a:extLst>
                  <a:ext uri="{FF2B5EF4-FFF2-40B4-BE49-F238E27FC236}">
                    <a16:creationId xmlns:a16="http://schemas.microsoft.com/office/drawing/2014/main" id="{EC97A00B-F984-48E7-AF90-697E8F889EBF}"/>
                  </a:ext>
                </a:extLst>
              </p:cNvPr>
              <p:cNvSpPr/>
              <p:nvPr/>
            </p:nvSpPr>
            <p:spPr>
              <a:xfrm rot="5400000">
                <a:off x="5598273" y="3142862"/>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9" name="Flowchart: Connector 138">
                <a:extLst>
                  <a:ext uri="{FF2B5EF4-FFF2-40B4-BE49-F238E27FC236}">
                    <a16:creationId xmlns:a16="http://schemas.microsoft.com/office/drawing/2014/main" id="{3349CA64-1B7D-4542-8C4A-54CF478A698F}"/>
                  </a:ext>
                </a:extLst>
              </p:cNvPr>
              <p:cNvSpPr/>
              <p:nvPr/>
            </p:nvSpPr>
            <p:spPr>
              <a:xfrm rot="5400000">
                <a:off x="5604107" y="2986162"/>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0" name="Flowchart: Connector 139">
                <a:extLst>
                  <a:ext uri="{FF2B5EF4-FFF2-40B4-BE49-F238E27FC236}">
                    <a16:creationId xmlns:a16="http://schemas.microsoft.com/office/drawing/2014/main" id="{59CC28FD-98EE-49A0-B4B6-A51B8718CE21}"/>
                  </a:ext>
                </a:extLst>
              </p:cNvPr>
              <p:cNvSpPr/>
              <p:nvPr/>
            </p:nvSpPr>
            <p:spPr>
              <a:xfrm rot="5400000">
                <a:off x="5598273" y="4163274"/>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1" name="Flowchart: Connector 140">
                <a:extLst>
                  <a:ext uri="{FF2B5EF4-FFF2-40B4-BE49-F238E27FC236}">
                    <a16:creationId xmlns:a16="http://schemas.microsoft.com/office/drawing/2014/main" id="{0E1EB093-D356-4584-8278-D60A7BE67967}"/>
                  </a:ext>
                </a:extLst>
              </p:cNvPr>
              <p:cNvSpPr/>
              <p:nvPr/>
            </p:nvSpPr>
            <p:spPr>
              <a:xfrm rot="5400000">
                <a:off x="5598203" y="3671392"/>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2" name="Flowchart: Connector 141">
                <a:extLst>
                  <a:ext uri="{FF2B5EF4-FFF2-40B4-BE49-F238E27FC236}">
                    <a16:creationId xmlns:a16="http://schemas.microsoft.com/office/drawing/2014/main" id="{7CD4FB27-8C93-4E78-AE89-A39F488E6B67}"/>
                  </a:ext>
                </a:extLst>
              </p:cNvPr>
              <p:cNvSpPr/>
              <p:nvPr/>
            </p:nvSpPr>
            <p:spPr>
              <a:xfrm rot="5400000">
                <a:off x="5604107" y="3850757"/>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3" name="Flowchart: Connector 142">
                <a:extLst>
                  <a:ext uri="{FF2B5EF4-FFF2-40B4-BE49-F238E27FC236}">
                    <a16:creationId xmlns:a16="http://schemas.microsoft.com/office/drawing/2014/main" id="{E4326A22-6785-4265-8EAB-BAEC759DBF3A}"/>
                  </a:ext>
                </a:extLst>
              </p:cNvPr>
              <p:cNvSpPr/>
              <p:nvPr/>
            </p:nvSpPr>
            <p:spPr>
              <a:xfrm rot="5400000">
                <a:off x="5598273" y="4014792"/>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738E51FE-7867-4944-9FAB-BCFED275C233}"/>
                  </a:ext>
                </a:extLst>
              </p:cNvPr>
              <p:cNvSpPr/>
              <p:nvPr/>
            </p:nvSpPr>
            <p:spPr>
              <a:xfrm rot="5400000">
                <a:off x="5933142" y="1365411"/>
                <a:ext cx="42134" cy="197206"/>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5" name="Hexagon 144">
                <a:extLst>
                  <a:ext uri="{FF2B5EF4-FFF2-40B4-BE49-F238E27FC236}">
                    <a16:creationId xmlns:a16="http://schemas.microsoft.com/office/drawing/2014/main" id="{D0F27717-83A0-4C2A-9465-C8CC781AFBEF}"/>
                  </a:ext>
                </a:extLst>
              </p:cNvPr>
              <p:cNvSpPr/>
              <p:nvPr/>
            </p:nvSpPr>
            <p:spPr>
              <a:xfrm rot="5400000">
                <a:off x="5722958" y="5020025"/>
                <a:ext cx="121705" cy="113139"/>
              </a:xfrm>
              <a:prstGeom prst="hexagon">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6" name="Flowchart: Connector 145">
                <a:extLst>
                  <a:ext uri="{FF2B5EF4-FFF2-40B4-BE49-F238E27FC236}">
                    <a16:creationId xmlns:a16="http://schemas.microsoft.com/office/drawing/2014/main" id="{7A655626-F099-4C52-A8DA-7D81FD1BC660}"/>
                  </a:ext>
                </a:extLst>
              </p:cNvPr>
              <p:cNvSpPr/>
              <p:nvPr/>
            </p:nvSpPr>
            <p:spPr>
              <a:xfrm rot="5400000">
                <a:off x="6118704" y="2806681"/>
                <a:ext cx="590130" cy="608966"/>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7" name="Flowchart: Connector 146">
                <a:extLst>
                  <a:ext uri="{FF2B5EF4-FFF2-40B4-BE49-F238E27FC236}">
                    <a16:creationId xmlns:a16="http://schemas.microsoft.com/office/drawing/2014/main" id="{20F6BFAA-B2EA-4EA0-9477-69EDF54B1CC3}"/>
                  </a:ext>
                </a:extLst>
              </p:cNvPr>
              <p:cNvSpPr/>
              <p:nvPr/>
            </p:nvSpPr>
            <p:spPr>
              <a:xfrm rot="5400000">
                <a:off x="6141726" y="2849018"/>
                <a:ext cx="544084" cy="549715"/>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3DC41477-2378-4530-8953-2D00A35D016D}"/>
                  </a:ext>
                </a:extLst>
              </p:cNvPr>
              <p:cNvSpPr/>
              <p:nvPr/>
            </p:nvSpPr>
            <p:spPr>
              <a:xfrm rot="5400000">
                <a:off x="6146435" y="2552461"/>
                <a:ext cx="580728" cy="1414523"/>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4E0E5449-9D35-49FE-BEF4-E2966A219824}"/>
                  </a:ext>
                </a:extLst>
              </p:cNvPr>
              <p:cNvSpPr/>
              <p:nvPr/>
            </p:nvSpPr>
            <p:spPr>
              <a:xfrm rot="5400000">
                <a:off x="5479766" y="3723978"/>
                <a:ext cx="1856307" cy="561410"/>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0" name="Rectangle 149">
                <a:extLst>
                  <a:ext uri="{FF2B5EF4-FFF2-40B4-BE49-F238E27FC236}">
                    <a16:creationId xmlns:a16="http://schemas.microsoft.com/office/drawing/2014/main" id="{9587A762-A6C7-408D-AD50-D431A80833C5}"/>
                  </a:ext>
                </a:extLst>
              </p:cNvPr>
              <p:cNvSpPr/>
              <p:nvPr/>
            </p:nvSpPr>
            <p:spPr>
              <a:xfrm rot="5400000">
                <a:off x="5665503" y="3906206"/>
                <a:ext cx="1849780" cy="189232"/>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1" name="Rectangle 150">
                <a:extLst>
                  <a:ext uri="{FF2B5EF4-FFF2-40B4-BE49-F238E27FC236}">
                    <a16:creationId xmlns:a16="http://schemas.microsoft.com/office/drawing/2014/main" id="{FC5574A1-C683-41BC-AAD4-23BE6FF615F8}"/>
                  </a:ext>
                </a:extLst>
              </p:cNvPr>
              <p:cNvSpPr/>
              <p:nvPr/>
            </p:nvSpPr>
            <p:spPr>
              <a:xfrm rot="5400000">
                <a:off x="5304574" y="3906206"/>
                <a:ext cx="1849780" cy="189232"/>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2" name="Rectangle 151">
                <a:extLst>
                  <a:ext uri="{FF2B5EF4-FFF2-40B4-BE49-F238E27FC236}">
                    <a16:creationId xmlns:a16="http://schemas.microsoft.com/office/drawing/2014/main" id="{C5ED4C5F-809C-4394-9728-2E461BE3FBF4}"/>
                  </a:ext>
                </a:extLst>
              </p:cNvPr>
              <p:cNvSpPr/>
              <p:nvPr/>
            </p:nvSpPr>
            <p:spPr>
              <a:xfrm>
                <a:off x="5855606" y="1207202"/>
                <a:ext cx="197206" cy="230916"/>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53" name="Flowchart: Connector 152">
                <a:extLst>
                  <a:ext uri="{FF2B5EF4-FFF2-40B4-BE49-F238E27FC236}">
                    <a16:creationId xmlns:a16="http://schemas.microsoft.com/office/drawing/2014/main" id="{856DF231-9ED3-47D4-BA7E-B5AD33F4B11E}"/>
                  </a:ext>
                </a:extLst>
              </p:cNvPr>
              <p:cNvSpPr/>
              <p:nvPr/>
            </p:nvSpPr>
            <p:spPr>
              <a:xfrm>
                <a:off x="5884477" y="1242780"/>
                <a:ext cx="96998" cy="96157"/>
              </a:xfrm>
              <a:prstGeom prst="flowChartConnector">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4" name="Flowchart: Connector 153">
                <a:extLst>
                  <a:ext uri="{FF2B5EF4-FFF2-40B4-BE49-F238E27FC236}">
                    <a16:creationId xmlns:a16="http://schemas.microsoft.com/office/drawing/2014/main" id="{590DF6A0-3018-4FC5-B993-D65146A93475}"/>
                  </a:ext>
                </a:extLst>
              </p:cNvPr>
              <p:cNvSpPr/>
              <p:nvPr/>
            </p:nvSpPr>
            <p:spPr>
              <a:xfrm>
                <a:off x="5977214" y="1345118"/>
                <a:ext cx="69125" cy="62512"/>
              </a:xfrm>
              <a:prstGeom prst="flowChartConnector">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a:glow rad="139700">
                  <a:srgbClr val="FFC000">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55" name="Group 154">
                <a:extLst>
                  <a:ext uri="{FF2B5EF4-FFF2-40B4-BE49-F238E27FC236}">
                    <a16:creationId xmlns:a16="http://schemas.microsoft.com/office/drawing/2014/main" id="{1F97DD3D-8DF9-4BB2-AE63-F0DD33494D4D}"/>
                  </a:ext>
                </a:extLst>
              </p:cNvPr>
              <p:cNvGrpSpPr/>
              <p:nvPr/>
            </p:nvGrpSpPr>
            <p:grpSpPr>
              <a:xfrm>
                <a:off x="667901" y="1339453"/>
                <a:ext cx="1662567" cy="3874156"/>
                <a:chOff x="667901" y="1339453"/>
                <a:chExt cx="1662567" cy="3874156"/>
              </a:xfrm>
            </p:grpSpPr>
            <p:sp>
              <p:nvSpPr>
                <p:cNvPr id="161" name="Rectangle: Rounded Corners 160">
                  <a:extLst>
                    <a:ext uri="{FF2B5EF4-FFF2-40B4-BE49-F238E27FC236}">
                      <a16:creationId xmlns:a16="http://schemas.microsoft.com/office/drawing/2014/main" id="{EBD411BC-315D-4973-8651-715895425790}"/>
                    </a:ext>
                  </a:extLst>
                </p:cNvPr>
                <p:cNvSpPr/>
                <p:nvPr/>
              </p:nvSpPr>
              <p:spPr>
                <a:xfrm rot="5400000">
                  <a:off x="-413628" y="2469513"/>
                  <a:ext cx="3825625" cy="1662567"/>
                </a:xfrm>
                <a:prstGeom prst="round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2" name="Rectangle: Rounded Corners 161">
                  <a:extLst>
                    <a:ext uri="{FF2B5EF4-FFF2-40B4-BE49-F238E27FC236}">
                      <a16:creationId xmlns:a16="http://schemas.microsoft.com/office/drawing/2014/main" id="{C1DF5E96-98EB-44B2-A738-923A844A0114}"/>
                    </a:ext>
                  </a:extLst>
                </p:cNvPr>
                <p:cNvSpPr/>
                <p:nvPr/>
              </p:nvSpPr>
              <p:spPr>
                <a:xfrm rot="5400000">
                  <a:off x="-219072" y="2516360"/>
                  <a:ext cx="3479158" cy="1443849"/>
                </a:xfrm>
                <a:prstGeom prst="roundRect">
                  <a:avLst>
                    <a:gd name="adj" fmla="val 10676"/>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3" name="Flowchart: Connector 162">
                  <a:extLst>
                    <a:ext uri="{FF2B5EF4-FFF2-40B4-BE49-F238E27FC236}">
                      <a16:creationId xmlns:a16="http://schemas.microsoft.com/office/drawing/2014/main" id="{34BF58AF-2E6C-4046-B06E-C10B44B0DD39}"/>
                    </a:ext>
                  </a:extLst>
                </p:cNvPr>
                <p:cNvSpPr/>
                <p:nvPr/>
              </p:nvSpPr>
              <p:spPr>
                <a:xfrm rot="5400000">
                  <a:off x="683098" y="2146183"/>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Flowchart: Connector 163">
                  <a:extLst>
                    <a:ext uri="{FF2B5EF4-FFF2-40B4-BE49-F238E27FC236}">
                      <a16:creationId xmlns:a16="http://schemas.microsoft.com/office/drawing/2014/main" id="{BEB70024-2136-4D4E-BEA5-B855727F9FC0}"/>
                    </a:ext>
                  </a:extLst>
                </p:cNvPr>
                <p:cNvSpPr/>
                <p:nvPr/>
              </p:nvSpPr>
              <p:spPr>
                <a:xfrm rot="5400000">
                  <a:off x="688932" y="1977359"/>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5" name="Flowchart: Connector 164">
                  <a:extLst>
                    <a:ext uri="{FF2B5EF4-FFF2-40B4-BE49-F238E27FC236}">
                      <a16:creationId xmlns:a16="http://schemas.microsoft.com/office/drawing/2014/main" id="{B5296647-9904-47A8-AB36-E9CA6F86FF86}"/>
                    </a:ext>
                  </a:extLst>
                </p:cNvPr>
                <p:cNvSpPr/>
                <p:nvPr/>
              </p:nvSpPr>
              <p:spPr>
                <a:xfrm rot="5400000">
                  <a:off x="683098" y="1808535"/>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6" name="Flowchart: Connector 165">
                  <a:extLst>
                    <a:ext uri="{FF2B5EF4-FFF2-40B4-BE49-F238E27FC236}">
                      <a16:creationId xmlns:a16="http://schemas.microsoft.com/office/drawing/2014/main" id="{703502E0-7BE6-45B1-A8BE-CDF9A46860F5}"/>
                    </a:ext>
                  </a:extLst>
                </p:cNvPr>
                <p:cNvSpPr/>
                <p:nvPr/>
              </p:nvSpPr>
              <p:spPr>
                <a:xfrm rot="5400000">
                  <a:off x="688932" y="1639711"/>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7" name="Flowchart: Connector 166">
                  <a:extLst>
                    <a:ext uri="{FF2B5EF4-FFF2-40B4-BE49-F238E27FC236}">
                      <a16:creationId xmlns:a16="http://schemas.microsoft.com/office/drawing/2014/main" id="{21F302D2-2EAB-4263-B0BB-F81B7595EBB7}"/>
                    </a:ext>
                  </a:extLst>
                </p:cNvPr>
                <p:cNvSpPr/>
                <p:nvPr/>
              </p:nvSpPr>
              <p:spPr>
                <a:xfrm rot="5400000">
                  <a:off x="683098" y="2821479"/>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8" name="Flowchart: Connector 167">
                  <a:extLst>
                    <a:ext uri="{FF2B5EF4-FFF2-40B4-BE49-F238E27FC236}">
                      <a16:creationId xmlns:a16="http://schemas.microsoft.com/office/drawing/2014/main" id="{E241A84E-246D-4392-ABBB-CDDFC5D264B4}"/>
                    </a:ext>
                  </a:extLst>
                </p:cNvPr>
                <p:cNvSpPr/>
                <p:nvPr/>
              </p:nvSpPr>
              <p:spPr>
                <a:xfrm rot="5400000">
                  <a:off x="683028" y="2315007"/>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9" name="Flowchart: Connector 168">
                  <a:extLst>
                    <a:ext uri="{FF2B5EF4-FFF2-40B4-BE49-F238E27FC236}">
                      <a16:creationId xmlns:a16="http://schemas.microsoft.com/office/drawing/2014/main" id="{2CD8D70B-B5E3-456E-95C8-154B936CC498}"/>
                    </a:ext>
                  </a:extLst>
                </p:cNvPr>
                <p:cNvSpPr/>
                <p:nvPr/>
              </p:nvSpPr>
              <p:spPr>
                <a:xfrm rot="5400000">
                  <a:off x="688932" y="2483831"/>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0" name="Flowchart: Connector 169">
                  <a:extLst>
                    <a:ext uri="{FF2B5EF4-FFF2-40B4-BE49-F238E27FC236}">
                      <a16:creationId xmlns:a16="http://schemas.microsoft.com/office/drawing/2014/main" id="{EE0C443B-8FC1-498D-8733-6103F0A5A9FE}"/>
                    </a:ext>
                  </a:extLst>
                </p:cNvPr>
                <p:cNvSpPr/>
                <p:nvPr/>
              </p:nvSpPr>
              <p:spPr>
                <a:xfrm rot="5400000">
                  <a:off x="683098" y="2652655"/>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1" name="Flowchart: Connector 170">
                  <a:extLst>
                    <a:ext uri="{FF2B5EF4-FFF2-40B4-BE49-F238E27FC236}">
                      <a16:creationId xmlns:a16="http://schemas.microsoft.com/office/drawing/2014/main" id="{C22CE663-093C-4F06-9297-E96C3452A847}"/>
                    </a:ext>
                  </a:extLst>
                </p:cNvPr>
                <p:cNvSpPr/>
                <p:nvPr/>
              </p:nvSpPr>
              <p:spPr>
                <a:xfrm rot="5400000">
                  <a:off x="680216" y="3496775"/>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2" name="Flowchart: Connector 171">
                  <a:extLst>
                    <a:ext uri="{FF2B5EF4-FFF2-40B4-BE49-F238E27FC236}">
                      <a16:creationId xmlns:a16="http://schemas.microsoft.com/office/drawing/2014/main" id="{E0E37167-D709-4767-8A3E-7634C55DF92B}"/>
                    </a:ext>
                  </a:extLst>
                </p:cNvPr>
                <p:cNvSpPr/>
                <p:nvPr/>
              </p:nvSpPr>
              <p:spPr>
                <a:xfrm rot="5400000">
                  <a:off x="686050" y="3327951"/>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3" name="Flowchart: Connector 172">
                  <a:extLst>
                    <a:ext uri="{FF2B5EF4-FFF2-40B4-BE49-F238E27FC236}">
                      <a16:creationId xmlns:a16="http://schemas.microsoft.com/office/drawing/2014/main" id="{81FF0F0B-E364-4C36-9A10-B5D53B8B3893}"/>
                    </a:ext>
                  </a:extLst>
                </p:cNvPr>
                <p:cNvSpPr/>
                <p:nvPr/>
              </p:nvSpPr>
              <p:spPr>
                <a:xfrm rot="5400000">
                  <a:off x="680216" y="3159127"/>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4" name="Flowchart: Connector 173">
                  <a:extLst>
                    <a:ext uri="{FF2B5EF4-FFF2-40B4-BE49-F238E27FC236}">
                      <a16:creationId xmlns:a16="http://schemas.microsoft.com/office/drawing/2014/main" id="{4258CB67-E761-4FA7-82E6-3DC38A766BEB}"/>
                    </a:ext>
                  </a:extLst>
                </p:cNvPr>
                <p:cNvSpPr/>
                <p:nvPr/>
              </p:nvSpPr>
              <p:spPr>
                <a:xfrm rot="5400000">
                  <a:off x="686050" y="2990303"/>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5" name="Flowchart: Connector 174">
                  <a:extLst>
                    <a:ext uri="{FF2B5EF4-FFF2-40B4-BE49-F238E27FC236}">
                      <a16:creationId xmlns:a16="http://schemas.microsoft.com/office/drawing/2014/main" id="{BCC95BE7-1156-4A4A-BB53-9E151BDB1A80}"/>
                    </a:ext>
                  </a:extLst>
                </p:cNvPr>
                <p:cNvSpPr/>
                <p:nvPr/>
              </p:nvSpPr>
              <p:spPr>
                <a:xfrm rot="5400000">
                  <a:off x="680216" y="4172070"/>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6" name="Flowchart: Connector 175">
                  <a:extLst>
                    <a:ext uri="{FF2B5EF4-FFF2-40B4-BE49-F238E27FC236}">
                      <a16:creationId xmlns:a16="http://schemas.microsoft.com/office/drawing/2014/main" id="{BC7BF9C6-3960-4385-ACE4-0ACE2E0B758F}"/>
                    </a:ext>
                  </a:extLst>
                </p:cNvPr>
                <p:cNvSpPr/>
                <p:nvPr/>
              </p:nvSpPr>
              <p:spPr>
                <a:xfrm rot="5400000">
                  <a:off x="680146" y="3665599"/>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7" name="Flowchart: Connector 176">
                  <a:extLst>
                    <a:ext uri="{FF2B5EF4-FFF2-40B4-BE49-F238E27FC236}">
                      <a16:creationId xmlns:a16="http://schemas.microsoft.com/office/drawing/2014/main" id="{34F3395C-B6D2-4871-A0A0-E0255D24F160}"/>
                    </a:ext>
                  </a:extLst>
                </p:cNvPr>
                <p:cNvSpPr/>
                <p:nvPr/>
              </p:nvSpPr>
              <p:spPr>
                <a:xfrm rot="5400000">
                  <a:off x="686050" y="3834423"/>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8" name="Flowchart: Connector 177">
                  <a:extLst>
                    <a:ext uri="{FF2B5EF4-FFF2-40B4-BE49-F238E27FC236}">
                      <a16:creationId xmlns:a16="http://schemas.microsoft.com/office/drawing/2014/main" id="{68BC780F-E6A6-417F-81AF-9676A99EA41C}"/>
                    </a:ext>
                  </a:extLst>
                </p:cNvPr>
                <p:cNvSpPr/>
                <p:nvPr/>
              </p:nvSpPr>
              <p:spPr>
                <a:xfrm rot="5400000">
                  <a:off x="680216" y="4003247"/>
                  <a:ext cx="88620" cy="94713"/>
                </a:xfrm>
                <a:prstGeom prst="flowChartConnector">
                  <a:avLst/>
                </a:prstGeom>
                <a:pattFill prst="smGrid">
                  <a:fgClr>
                    <a:srgbClr val="A5A5A5">
                      <a:lumMod val="75000"/>
                    </a:srgb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1CD7F92B-6ED9-440D-8393-E6E139A18681}"/>
                    </a:ext>
                  </a:extLst>
                </p:cNvPr>
                <p:cNvSpPr/>
                <p:nvPr/>
              </p:nvSpPr>
              <p:spPr>
                <a:xfrm rot="5400000">
                  <a:off x="1015085" y="1374207"/>
                  <a:ext cx="42134" cy="197206"/>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0" name="Hexagon 179">
                  <a:extLst>
                    <a:ext uri="{FF2B5EF4-FFF2-40B4-BE49-F238E27FC236}">
                      <a16:creationId xmlns:a16="http://schemas.microsoft.com/office/drawing/2014/main" id="{9531CEF4-E84E-4DF6-81AD-A1A1827258CB}"/>
                    </a:ext>
                  </a:extLst>
                </p:cNvPr>
                <p:cNvSpPr/>
                <p:nvPr/>
              </p:nvSpPr>
              <p:spPr>
                <a:xfrm rot="5400000">
                  <a:off x="804901" y="5028821"/>
                  <a:ext cx="121705" cy="113139"/>
                </a:xfrm>
                <a:prstGeom prst="hexagon">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1" name="Flowchart: Connector 180">
                  <a:extLst>
                    <a:ext uri="{FF2B5EF4-FFF2-40B4-BE49-F238E27FC236}">
                      <a16:creationId xmlns:a16="http://schemas.microsoft.com/office/drawing/2014/main" id="{618B6C1B-90D4-459A-A785-066503777099}"/>
                    </a:ext>
                  </a:extLst>
                </p:cNvPr>
                <p:cNvSpPr/>
                <p:nvPr/>
              </p:nvSpPr>
              <p:spPr>
                <a:xfrm rot="5400000">
                  <a:off x="1200647" y="2815477"/>
                  <a:ext cx="590130" cy="608966"/>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2" name="Flowchart: Connector 181">
                  <a:extLst>
                    <a:ext uri="{FF2B5EF4-FFF2-40B4-BE49-F238E27FC236}">
                      <a16:creationId xmlns:a16="http://schemas.microsoft.com/office/drawing/2014/main" id="{2D43828B-E54C-495D-88A9-EF0FA3955B28}"/>
                    </a:ext>
                  </a:extLst>
                </p:cNvPr>
                <p:cNvSpPr/>
                <p:nvPr/>
              </p:nvSpPr>
              <p:spPr>
                <a:xfrm rot="5400000">
                  <a:off x="1223669" y="2857814"/>
                  <a:ext cx="544084" cy="549715"/>
                </a:xfrm>
                <a:prstGeom prst="flowChartConnector">
                  <a:avLst/>
                </a:prstGeom>
                <a:solidFill>
                  <a:sysClr val="window" lastClr="FFFFFF">
                    <a:lumMod val="50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3" name="Rectangle 182">
                  <a:extLst>
                    <a:ext uri="{FF2B5EF4-FFF2-40B4-BE49-F238E27FC236}">
                      <a16:creationId xmlns:a16="http://schemas.microsoft.com/office/drawing/2014/main" id="{F2302910-BDB9-4634-8F7D-26A530018F7C}"/>
                    </a:ext>
                  </a:extLst>
                </p:cNvPr>
                <p:cNvSpPr/>
                <p:nvPr/>
              </p:nvSpPr>
              <p:spPr>
                <a:xfrm rot="5400000">
                  <a:off x="1228378" y="2561257"/>
                  <a:ext cx="580728" cy="1414523"/>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4" name="Rectangle 183">
                  <a:extLst>
                    <a:ext uri="{FF2B5EF4-FFF2-40B4-BE49-F238E27FC236}">
                      <a16:creationId xmlns:a16="http://schemas.microsoft.com/office/drawing/2014/main" id="{EFE3D967-A985-4B05-A139-93506997CB32}"/>
                    </a:ext>
                  </a:extLst>
                </p:cNvPr>
                <p:cNvSpPr/>
                <p:nvPr/>
              </p:nvSpPr>
              <p:spPr>
                <a:xfrm rot="5400000">
                  <a:off x="561709" y="3732774"/>
                  <a:ext cx="1856307" cy="561410"/>
                </a:xfrm>
                <a:prstGeom prst="rect">
                  <a:avLst/>
                </a:prstGeom>
                <a:solidFill>
                  <a:srgbClr val="A5A5A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5" name="Rectangle 184">
                  <a:extLst>
                    <a:ext uri="{FF2B5EF4-FFF2-40B4-BE49-F238E27FC236}">
                      <a16:creationId xmlns:a16="http://schemas.microsoft.com/office/drawing/2014/main" id="{5FA37387-C106-459E-9999-5DD52982F861}"/>
                    </a:ext>
                  </a:extLst>
                </p:cNvPr>
                <p:cNvSpPr/>
                <p:nvPr/>
              </p:nvSpPr>
              <p:spPr>
                <a:xfrm rot="5400000">
                  <a:off x="747446" y="3915002"/>
                  <a:ext cx="1849780" cy="189232"/>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6" name="Rectangle 185">
                  <a:extLst>
                    <a:ext uri="{FF2B5EF4-FFF2-40B4-BE49-F238E27FC236}">
                      <a16:creationId xmlns:a16="http://schemas.microsoft.com/office/drawing/2014/main" id="{1AAEF36D-DF36-4F44-8875-D4B159BCEDDA}"/>
                    </a:ext>
                  </a:extLst>
                </p:cNvPr>
                <p:cNvSpPr/>
                <p:nvPr/>
              </p:nvSpPr>
              <p:spPr>
                <a:xfrm rot="5400000">
                  <a:off x="386517" y="3915002"/>
                  <a:ext cx="1849780" cy="189232"/>
                </a:xfrm>
                <a:prstGeom prst="rect">
                  <a:avLst/>
                </a:prstGeom>
                <a:solidFill>
                  <a:srgbClr val="E7E6E6">
                    <a:lumMod val="2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7" name="Rectangle 186">
                  <a:extLst>
                    <a:ext uri="{FF2B5EF4-FFF2-40B4-BE49-F238E27FC236}">
                      <a16:creationId xmlns:a16="http://schemas.microsoft.com/office/drawing/2014/main" id="{2738148A-2395-4079-8CBD-310C2245F905}"/>
                    </a:ext>
                  </a:extLst>
                </p:cNvPr>
                <p:cNvSpPr/>
                <p:nvPr/>
              </p:nvSpPr>
              <p:spPr>
                <a:xfrm>
                  <a:off x="1750156" y="1339453"/>
                  <a:ext cx="197206" cy="45719"/>
                </a:xfrm>
                <a:prstGeom prst="rect">
                  <a:avLst/>
                </a:prstGeom>
                <a:solidFill>
                  <a:srgbClr val="A5A5A5"/>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56" name="Rectangle 155">
                <a:extLst>
                  <a:ext uri="{FF2B5EF4-FFF2-40B4-BE49-F238E27FC236}">
                    <a16:creationId xmlns:a16="http://schemas.microsoft.com/office/drawing/2014/main" id="{3208BC11-0E38-4D83-8C88-6D1F1B45B618}"/>
                  </a:ext>
                </a:extLst>
              </p:cNvPr>
              <p:cNvSpPr/>
              <p:nvPr/>
            </p:nvSpPr>
            <p:spPr>
              <a:xfrm>
                <a:off x="6818159" y="1350024"/>
                <a:ext cx="197206" cy="45719"/>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BE6DFED6-D8A0-4B4E-B7F7-6042DF1D5398}"/>
                  </a:ext>
                </a:extLst>
              </p:cNvPr>
              <p:cNvSpPr/>
              <p:nvPr/>
            </p:nvSpPr>
            <p:spPr>
              <a:xfrm>
                <a:off x="4306383" y="1393567"/>
                <a:ext cx="197206" cy="45719"/>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380A3912-894C-4D07-A0C6-B1718A549277}"/>
                  </a:ext>
                </a:extLst>
              </p:cNvPr>
              <p:cNvSpPr txBox="1"/>
              <p:nvPr/>
            </p:nvSpPr>
            <p:spPr>
              <a:xfrm>
                <a:off x="1966936" y="971118"/>
                <a:ext cx="62276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rPr>
                  <a:t>1</a:t>
                </a:r>
              </a:p>
            </p:txBody>
          </p:sp>
          <p:sp>
            <p:nvSpPr>
              <p:cNvPr id="159" name="TextBox 158">
                <a:extLst>
                  <a:ext uri="{FF2B5EF4-FFF2-40B4-BE49-F238E27FC236}">
                    <a16:creationId xmlns:a16="http://schemas.microsoft.com/office/drawing/2014/main" id="{5D134C5A-11D7-41A9-80C7-409DFF4A6309}"/>
                  </a:ext>
                </a:extLst>
              </p:cNvPr>
              <p:cNvSpPr txBox="1"/>
              <p:nvPr/>
            </p:nvSpPr>
            <p:spPr>
              <a:xfrm>
                <a:off x="3749597" y="992980"/>
                <a:ext cx="34758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rPr>
                  <a:t>2</a:t>
                </a:r>
              </a:p>
            </p:txBody>
          </p:sp>
          <p:sp>
            <p:nvSpPr>
              <p:cNvPr id="160" name="TextBox 159">
                <a:extLst>
                  <a:ext uri="{FF2B5EF4-FFF2-40B4-BE49-F238E27FC236}">
                    <a16:creationId xmlns:a16="http://schemas.microsoft.com/office/drawing/2014/main" id="{CF26DC8E-CF99-4C86-827F-AEF9CC5F2E43}"/>
                  </a:ext>
                </a:extLst>
              </p:cNvPr>
              <p:cNvSpPr txBox="1"/>
              <p:nvPr/>
            </p:nvSpPr>
            <p:spPr>
              <a:xfrm>
                <a:off x="6079582" y="1038298"/>
                <a:ext cx="34758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rPr>
                  <a:t>3</a:t>
                </a:r>
              </a:p>
            </p:txBody>
          </p:sp>
        </p:grpSp>
      </p:grpSp>
      <p:pic>
        <p:nvPicPr>
          <p:cNvPr id="188" name="Picture 2" descr="Solid State Grey OtterBox Symmetry Galaxy S10 Case Skin | iStyles">
            <a:extLst>
              <a:ext uri="{FF2B5EF4-FFF2-40B4-BE49-F238E27FC236}">
                <a16:creationId xmlns:a16="http://schemas.microsoft.com/office/drawing/2014/main" id="{2C2996D9-496D-4A4F-AF8B-36DB17B0067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490" t="15107" r="35537" b="73475"/>
          <a:stretch/>
        </p:blipFill>
        <p:spPr bwMode="auto">
          <a:xfrm>
            <a:off x="6676048" y="2201890"/>
            <a:ext cx="1375094" cy="525772"/>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2" descr="Solid State Grey OtterBox Symmetry Galaxy S10 Case Skin | iStyles">
            <a:extLst>
              <a:ext uri="{FF2B5EF4-FFF2-40B4-BE49-F238E27FC236}">
                <a16:creationId xmlns:a16="http://schemas.microsoft.com/office/drawing/2014/main" id="{BAEE8EFB-AC6A-4C00-A5AB-1ED34B725EB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490" t="15107" r="35537" b="73475"/>
          <a:stretch/>
        </p:blipFill>
        <p:spPr bwMode="auto">
          <a:xfrm>
            <a:off x="1416534" y="2212542"/>
            <a:ext cx="1395365" cy="533523"/>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 descr="Solid State Grey OtterBox Symmetry Galaxy S10 Case Skin | iStyles">
            <a:extLst>
              <a:ext uri="{FF2B5EF4-FFF2-40B4-BE49-F238E27FC236}">
                <a16:creationId xmlns:a16="http://schemas.microsoft.com/office/drawing/2014/main" id="{3F45FC13-344F-4E13-B576-16ED49D115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490" t="15107" r="35537" b="73475"/>
          <a:stretch/>
        </p:blipFill>
        <p:spPr bwMode="auto">
          <a:xfrm>
            <a:off x="4055346" y="2206177"/>
            <a:ext cx="1375094" cy="52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18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4EDEEBF7F4924EB1D980332B9D72B6" ma:contentTypeVersion="12" ma:contentTypeDescription="Create a new document." ma:contentTypeScope="" ma:versionID="3ba50784909eda3856a7f8155273936b">
  <xsd:schema xmlns:xsd="http://www.w3.org/2001/XMLSchema" xmlns:xs="http://www.w3.org/2001/XMLSchema" xmlns:p="http://schemas.microsoft.com/office/2006/metadata/properties" xmlns:ns2="cfa0763b-6789-484c-bffc-990a176d1dee" xmlns:ns3="db3ba57f-b0af-4625-b5d5-9f4e8dedf7b2" targetNamespace="http://schemas.microsoft.com/office/2006/metadata/properties" ma:root="true" ma:fieldsID="40607b98a6a91e1a75575294a9044a9b" ns2:_="" ns3:_="">
    <xsd:import namespace="cfa0763b-6789-484c-bffc-990a176d1dee"/>
    <xsd:import namespace="db3ba57f-b0af-4625-b5d5-9f4e8dedf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0763b-6789-484c-bffc-990a176d1de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3ba57f-b0af-4625-b5d5-9f4e8dedf7b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E80D28-A9E1-4C1E-83D2-78B9FC85D1A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F964D9D-C38B-456D-ACA2-F4447A2A250F}">
  <ds:schemaRefs>
    <ds:schemaRef ds:uri="http://schemas.microsoft.com/sharepoint/v3/contenttype/forms"/>
  </ds:schemaRefs>
</ds:datastoreItem>
</file>

<file path=customXml/itemProps3.xml><?xml version="1.0" encoding="utf-8"?>
<ds:datastoreItem xmlns:ds="http://schemas.openxmlformats.org/officeDocument/2006/customXml" ds:itemID="{C2DEFDD2-FA6C-47B8-BC2E-60521E8505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0763b-6789-484c-bffc-990a176d1dee"/>
    <ds:schemaRef ds:uri="db3ba57f-b0af-4625-b5d5-9f4e8dedf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Wood Type</Template>
  <TotalTime>139</TotalTime>
  <Words>342</Words>
  <Application>Microsoft Office PowerPoint</Application>
  <PresentationFormat>Widescreen</PresentationFormat>
  <Paragraphs>58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Wood Type</vt:lpstr>
      <vt:lpstr>The Conferencing Case</vt:lpstr>
      <vt:lpstr>Inspiration</vt:lpstr>
      <vt:lpstr>Stages of development </vt:lpstr>
      <vt:lpstr>Design </vt:lpstr>
      <vt:lpstr>Outcome </vt:lpstr>
      <vt:lpstr>Lighting modes</vt:lpstr>
      <vt:lpstr>Light switch</vt:lpstr>
      <vt:lpstr>Case and phone charging point</vt:lpstr>
      <vt:lpstr>Retractable camera </vt:lpstr>
      <vt:lpstr>Retractable tripod</vt:lpstr>
      <vt:lpstr>Sound Amplification </vt:lpstr>
      <vt:lpstr>Final product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dc:creator>
  <cp:lastModifiedBy>Khan </cp:lastModifiedBy>
  <cp:revision>26</cp:revision>
  <dcterms:created xsi:type="dcterms:W3CDTF">2021-01-31T19:42:24Z</dcterms:created>
  <dcterms:modified xsi:type="dcterms:W3CDTF">2021-04-30T10:38:02Z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0x010100304EDEEBF7F4924EB1D980332B9D72B6</vt:lpwstr>
  </property>
</Properties>
</file>