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257" r:id="rId6"/>
    <p:sldId id="258" r:id="rId7"/>
    <p:sldId id="259" r:id="rId8"/>
    <p:sldId id="261" r:id="rId9"/>
    <p:sldId id="262"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6DCFA-CB9A-1F93-E693-12513B773CBA}" v="1" dt="2021-02-09T12:47:32.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5/2/2021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6712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561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5/2/2021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0687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1458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686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890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7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6521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0809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770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5/2/2021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05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5/2/2021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242578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onerouscases.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6.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Video 63">
            <a:extLst>
              <a:ext uri="{FF2B5EF4-FFF2-40B4-BE49-F238E27FC236}">
                <a16:creationId xmlns:a16="http://schemas.microsoft.com/office/drawing/2014/main" id="{AE4225F1-BF23-4535-8708-FFD98A5DD74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59" r="1" b="1"/>
          <a:stretch/>
        </p:blipFill>
        <p:spPr>
          <a:xfrm>
            <a:off x="3048" y="10"/>
            <a:ext cx="12188952" cy="6857990"/>
          </a:xfrm>
          <a:prstGeom prst="rect">
            <a:avLst/>
          </a:prstGeom>
        </p:spPr>
      </p:pic>
      <p:sp>
        <p:nvSpPr>
          <p:cNvPr id="65" name="Rectangle 27">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2777"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DEA3D-89AE-4F13-9176-451DEC646230}"/>
              </a:ext>
            </a:extLst>
          </p:cNvPr>
          <p:cNvSpPr>
            <a:spLocks noGrp="1"/>
          </p:cNvSpPr>
          <p:nvPr>
            <p:ph type="ctrTitle"/>
          </p:nvPr>
        </p:nvSpPr>
        <p:spPr>
          <a:xfrm>
            <a:off x="6281529" y="963337"/>
            <a:ext cx="4950351" cy="3657600"/>
          </a:xfrm>
        </p:spPr>
        <p:txBody>
          <a:bodyPr anchor="ctr">
            <a:normAutofit/>
          </a:bodyPr>
          <a:lstStyle/>
          <a:p>
            <a:pPr algn="l"/>
            <a:r>
              <a:rPr lang="en-GB" sz="6600" dirty="0">
                <a:solidFill>
                  <a:schemeClr val="bg1"/>
                </a:solidFill>
              </a:rPr>
              <a:t>Wonderous </a:t>
            </a:r>
          </a:p>
        </p:txBody>
      </p:sp>
    </p:spTree>
    <p:extLst>
      <p:ext uri="{BB962C8B-B14F-4D97-AF65-F5344CB8AC3E}">
        <p14:creationId xmlns:p14="http://schemas.microsoft.com/office/powerpoint/2010/main" val="8366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4"/>
                                        </p:tgtEl>
                                      </p:cBhvr>
                                    </p:cmd>
                                  </p:childTnLst>
                                </p:cTn>
                              </p:par>
                            </p:childTnLst>
                          </p:cTn>
                        </p:par>
                      </p:childTnLst>
                    </p:cTn>
                  </p:par>
                </p:childTnLst>
              </p:cTn>
              <p:nextCondLst>
                <p:cond evt="onClick" delay="0">
                  <p:tgtEl>
                    <p:spTgt spid="64"/>
                  </p:tgtEl>
                </p:cond>
              </p:nextCondLst>
            </p:seq>
            <p:video>
              <p:cMediaNode mute="1">
                <p:cTn id="12" repeatCount="indefinite" fill="hold" display="0">
                  <p:stCondLst>
                    <p:cond delay="indefinite"/>
                  </p:stCondLst>
                </p:cTn>
                <p:tgtEl>
                  <p:spTgt spid="6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1532C1F-056C-40A0-BDFA-8615911E7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3152632"/>
            <a:ext cx="12190476" cy="3705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4EB9594A-8A47-4873-B90D-25E7147514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6469" y="500874"/>
            <a:ext cx="1124140" cy="2259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eopard - Wikipedia">
            <a:extLst>
              <a:ext uri="{FF2B5EF4-FFF2-40B4-BE49-F238E27FC236}">
                <a16:creationId xmlns:a16="http://schemas.microsoft.com/office/drawing/2014/main" id="{3B44D546-6DBB-4FDC-8DEA-08264E7BC9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917543" y="500874"/>
            <a:ext cx="1692503" cy="2259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he snow leopard's questionable comeback | Science">
            <a:extLst>
              <a:ext uri="{FF2B5EF4-FFF2-40B4-BE49-F238E27FC236}">
                <a16:creationId xmlns:a16="http://schemas.microsoft.com/office/drawing/2014/main" id="{5A80A34C-DC19-475E-9B27-2BCDA6F3C5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6236629" y="837278"/>
            <a:ext cx="2304844" cy="1587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ger cubs for sale | baby tiger cubs sale | Exotic Wild Cats">
            <a:extLst>
              <a:ext uri="{FF2B5EF4-FFF2-40B4-BE49-F238E27FC236}">
                <a16:creationId xmlns:a16="http://schemas.microsoft.com/office/drawing/2014/main" id="{E116A5BB-700A-4CBE-A379-8A72DD3FF7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8884744" y="501885"/>
            <a:ext cx="2258568" cy="2258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185887-880E-465C-86C9-07F3A48226CA}"/>
              </a:ext>
            </a:extLst>
          </p:cNvPr>
          <p:cNvSpPr txBox="1"/>
          <p:nvPr/>
        </p:nvSpPr>
        <p:spPr>
          <a:xfrm>
            <a:off x="6743383" y="3637264"/>
            <a:ext cx="4427310" cy="2490581"/>
          </a:xfrm>
          <a:prstGeom prst="rect">
            <a:avLst/>
          </a:prstGeom>
        </p:spPr>
        <p:txBody>
          <a:bodyPr vert="horz" lIns="91440" tIns="45720" rIns="91440" bIns="45720" rtlCol="0" anchor="ctr">
            <a:normAutofit/>
          </a:bodyPr>
          <a:lstStyle/>
          <a:p>
            <a:pPr>
              <a:lnSpc>
                <a:spcPct val="101000"/>
              </a:lnSpc>
              <a:spcBef>
                <a:spcPct val="0"/>
              </a:spcBef>
              <a:spcAft>
                <a:spcPts val="600"/>
              </a:spcAft>
            </a:pPr>
            <a:r>
              <a:rPr lang="en-US" sz="1700" cap="all" spc="50"/>
              <a:t>Our main aim is to make an awareness on endangered animal. As these days people aren’t aware of the what happens in the animal kingdom and how animals wake up fearing their lives. So by making this phone case, a quarter of that profit will go to helping endangered species around the world.</a:t>
            </a:r>
          </a:p>
        </p:txBody>
      </p:sp>
      <p:pic>
        <p:nvPicPr>
          <p:cNvPr id="1038" name="Picture 14" descr="Blue Whale | Species | WWF">
            <a:extLst>
              <a:ext uri="{FF2B5EF4-FFF2-40B4-BE49-F238E27FC236}">
                <a16:creationId xmlns:a16="http://schemas.microsoft.com/office/drawing/2014/main" id="{99D76108-F0C8-4E4B-B19E-CD26E7ED3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14" y="3212410"/>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d panda - Wikipedia">
            <a:extLst>
              <a:ext uri="{FF2B5EF4-FFF2-40B4-BE49-F238E27FC236}">
                <a16:creationId xmlns:a16="http://schemas.microsoft.com/office/drawing/2014/main" id="{2AF4F118-518F-4E67-8337-617E9CBE59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543" y="326132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148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51891" y="1129284"/>
            <a:ext cx="2288217" cy="45994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41841A4-7885-47BE-9A2A-B2602CA1A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44652"/>
            <a:ext cx="10908792" cy="55686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6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477C8-79EB-4DBC-9049-125194B0B442}"/>
              </a:ext>
            </a:extLst>
          </p:cNvPr>
          <p:cNvSpPr>
            <a:spLocks noGrp="1"/>
          </p:cNvSpPr>
          <p:nvPr>
            <p:ph type="title"/>
          </p:nvPr>
        </p:nvSpPr>
        <p:spPr>
          <a:xfrm>
            <a:off x="960438" y="317499"/>
            <a:ext cx="10382476" cy="2095501"/>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rPr>
              <a:t>How our customers will receive their phones</a:t>
            </a:r>
          </a:p>
        </p:txBody>
      </p:sp>
      <p:sp>
        <p:nvSpPr>
          <p:cNvPr id="3" name="Content Placeholder 2">
            <a:extLst>
              <a:ext uri="{FF2B5EF4-FFF2-40B4-BE49-F238E27FC236}">
                <a16:creationId xmlns:a16="http://schemas.microsoft.com/office/drawing/2014/main" id="{86B460E2-07D8-4273-89CA-EAEB1E31EACB}"/>
              </a:ext>
            </a:extLst>
          </p:cNvPr>
          <p:cNvSpPr>
            <a:spLocks noGrp="1"/>
          </p:cNvSpPr>
          <p:nvPr>
            <p:ph idx="1"/>
          </p:nvPr>
        </p:nvSpPr>
        <p:spPr>
          <a:xfrm>
            <a:off x="960438" y="2587625"/>
            <a:ext cx="9533391" cy="3639004"/>
          </a:xfrm>
        </p:spPr>
        <p:txBody>
          <a:bodyPr anchor="ctr">
            <a:normAutofit lnSpcReduction="10000"/>
          </a:bodyPr>
          <a:lstStyle/>
          <a:p>
            <a:pPr marL="514350" marR="0" lvl="0" indent="-514350" defTabSz="914400" rtl="0" eaLnBrk="0" fontAlgn="base" latinLnBrk="0" hangingPunct="0">
              <a:lnSpc>
                <a:spcPct val="91000"/>
              </a:lnSpc>
              <a:spcBef>
                <a:spcPct val="0"/>
              </a:spcBef>
              <a:spcAft>
                <a:spcPts val="600"/>
              </a:spcAft>
              <a:buClrTx/>
              <a:buSzTx/>
              <a:buFont typeface="+mj-lt"/>
              <a:buAutoNum type="arabicPeriod"/>
              <a:tabLst/>
            </a:pPr>
            <a:r>
              <a:rPr kumimoji="0" lang="en-GB" altLang="en-US" sz="2800" b="0" i="0"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Our costumers will pick their own endangered animals they want on their phone case.</a:t>
            </a:r>
            <a:endParaRPr kumimoji="0" lang="en-GB" altLang="en-US" sz="2800" b="0" i="0" u="none" strike="noStrike" cap="none" normalizeH="0" baseline="0" dirty="0">
              <a:ln>
                <a:noFill/>
              </a:ln>
              <a:effectLst/>
            </a:endParaRPr>
          </a:p>
          <a:p>
            <a:pPr marL="514350" marR="0" lvl="0" indent="-514350" defTabSz="914400" rtl="0" eaLnBrk="0" fontAlgn="base" latinLnBrk="0" hangingPunct="0">
              <a:lnSpc>
                <a:spcPct val="91000"/>
              </a:lnSpc>
              <a:spcBef>
                <a:spcPct val="0"/>
              </a:spcBef>
              <a:spcAft>
                <a:spcPts val="600"/>
              </a:spcAft>
              <a:buClrTx/>
              <a:buSzTx/>
              <a:buFont typeface="+mj-lt"/>
              <a:buAutoNum type="arabicPeriod"/>
              <a:tabLst/>
            </a:pPr>
            <a:r>
              <a:rPr kumimoji="0" lang="en-GB" altLang="en-US" sz="2800" b="0" i="0"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Then they will send us their picture through our E-Mail @wonderous.Gmail.com</a:t>
            </a:r>
            <a:endParaRPr kumimoji="0" lang="en-GB" altLang="en-US" sz="2800" b="0" i="0" u="none" strike="noStrike" cap="none" normalizeH="0" baseline="0" dirty="0">
              <a:ln>
                <a:noFill/>
              </a:ln>
              <a:effectLst/>
            </a:endParaRPr>
          </a:p>
          <a:p>
            <a:pPr marL="514350" marR="0" lvl="0" indent="-514350" defTabSz="914400" rtl="0" eaLnBrk="0" fontAlgn="base" latinLnBrk="0" hangingPunct="0">
              <a:lnSpc>
                <a:spcPct val="91000"/>
              </a:lnSpc>
              <a:spcBef>
                <a:spcPct val="0"/>
              </a:spcBef>
              <a:spcAft>
                <a:spcPts val="600"/>
              </a:spcAft>
              <a:buClrTx/>
              <a:buSzTx/>
              <a:buFont typeface="+mj-lt"/>
              <a:buAutoNum type="arabicPeriod"/>
              <a:tabLst/>
            </a:pPr>
            <a:r>
              <a:rPr kumimoji="0" lang="en-GB" altLang="en-US" sz="2800" b="0" i="0"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After they send it to us we will print their desired picture and attach it to the coloured phone case of their desire. </a:t>
            </a:r>
            <a:endParaRPr kumimoji="0" lang="en-GB" altLang="en-US" sz="2800" b="0" i="0" u="none" strike="noStrike" cap="none" normalizeH="0" baseline="0" dirty="0">
              <a:ln>
                <a:noFill/>
              </a:ln>
              <a:effectLst/>
            </a:endParaRPr>
          </a:p>
          <a:p>
            <a:pPr marL="514350" marR="0" lvl="0" indent="-514350" defTabSz="914400" rtl="0" eaLnBrk="0" fontAlgn="base" latinLnBrk="0" hangingPunct="0">
              <a:lnSpc>
                <a:spcPct val="91000"/>
              </a:lnSpc>
              <a:spcBef>
                <a:spcPct val="0"/>
              </a:spcBef>
              <a:spcAft>
                <a:spcPts val="600"/>
              </a:spcAft>
              <a:buClrTx/>
              <a:buSzTx/>
              <a:buFont typeface="+mj-lt"/>
              <a:buAutoNum type="arabicPeriod"/>
              <a:tabLst/>
            </a:pPr>
            <a:r>
              <a:rPr kumimoji="0" lang="en-GB" altLang="en-US" sz="2800" b="0" i="0"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Then we ship our product to our costumers and a quarter of the money will go to an animal charity raising money for endangered animals.</a:t>
            </a:r>
            <a:endParaRPr kumimoji="0" lang="en-GB" altLang="en-US" sz="2800" b="0" i="0" u="none" strike="noStrike" cap="none" normalizeH="0" baseline="0" dirty="0">
              <a:ln>
                <a:noFill/>
              </a:ln>
              <a:effectLst/>
            </a:endParaRPr>
          </a:p>
          <a:p>
            <a:pPr marL="0" marR="0" lvl="0" indent="0" defTabSz="914400" rtl="0" eaLnBrk="0" fontAlgn="base" latinLnBrk="0" hangingPunct="0">
              <a:lnSpc>
                <a:spcPct val="91000"/>
              </a:lnSpc>
              <a:spcBef>
                <a:spcPct val="0"/>
              </a:spcBef>
              <a:spcAft>
                <a:spcPts val="600"/>
              </a:spcAft>
              <a:buClrTx/>
              <a:buSzTx/>
              <a:buFontTx/>
              <a:buNone/>
              <a:tabLst/>
            </a:pPr>
            <a:endParaRPr kumimoji="0" lang="en-GB" altLang="en-US" sz="1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7889178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DC37-B25D-44C6-A96F-559AFF81864A}"/>
              </a:ext>
            </a:extLst>
          </p:cNvPr>
          <p:cNvSpPr>
            <a:spLocks noGrp="1"/>
          </p:cNvSpPr>
          <p:nvPr>
            <p:ph type="title"/>
          </p:nvPr>
        </p:nvSpPr>
        <p:spPr>
          <a:xfrm>
            <a:off x="960438" y="640080"/>
            <a:ext cx="4500737" cy="2194560"/>
          </a:xfrm>
        </p:spPr>
        <p:txBody>
          <a:bodyPr>
            <a:normAutofit/>
          </a:bodyPr>
          <a:lstStyle/>
          <a:p>
            <a:r>
              <a:rPr lang="en-GB" sz="5100"/>
              <a:t>How our phone will look</a:t>
            </a:r>
          </a:p>
        </p:txBody>
      </p:sp>
      <p:sp>
        <p:nvSpPr>
          <p:cNvPr id="3" name="Content Placeholder 2">
            <a:extLst>
              <a:ext uri="{FF2B5EF4-FFF2-40B4-BE49-F238E27FC236}">
                <a16:creationId xmlns:a16="http://schemas.microsoft.com/office/drawing/2014/main" id="{5B4AA172-3E73-463C-B943-6D0E21934FB2}"/>
              </a:ext>
            </a:extLst>
          </p:cNvPr>
          <p:cNvSpPr>
            <a:spLocks noGrp="1"/>
          </p:cNvSpPr>
          <p:nvPr>
            <p:ph idx="1"/>
          </p:nvPr>
        </p:nvSpPr>
        <p:spPr>
          <a:xfrm>
            <a:off x="960438" y="2916936"/>
            <a:ext cx="4500737" cy="3264408"/>
          </a:xfrm>
        </p:spPr>
        <p:txBody>
          <a:bodyPr anchor="t">
            <a:normAutofit/>
          </a:bodyPr>
          <a:lstStyle/>
          <a:p>
            <a:pPr>
              <a:lnSpc>
                <a:spcPct val="91000"/>
              </a:lnSpc>
            </a:pPr>
            <a:r>
              <a:rPr lang="en-GB" sz="1800">
                <a:solidFill>
                  <a:schemeClr val="bg1"/>
                </a:solidFill>
              </a:rPr>
              <a:t>Our phones will have our costumers chosen endangered animal and will have their own name personalised onto it. </a:t>
            </a:r>
          </a:p>
          <a:p>
            <a:pPr>
              <a:lnSpc>
                <a:spcPct val="91000"/>
              </a:lnSpc>
            </a:pPr>
            <a:r>
              <a:rPr lang="en-GB" sz="1800">
                <a:solidFill>
                  <a:schemeClr val="bg1"/>
                </a:solidFill>
              </a:rPr>
              <a:t>Our costumers will be in total control through our website.</a:t>
            </a:r>
          </a:p>
          <a:p>
            <a:pPr>
              <a:lnSpc>
                <a:spcPct val="91000"/>
              </a:lnSpc>
            </a:pPr>
            <a:r>
              <a:rPr lang="en-GB" sz="1800">
                <a:solidFill>
                  <a:schemeClr val="bg1"/>
                </a:solidFill>
                <a:hlinkClick r:id="rId2"/>
              </a:rPr>
              <a:t>www.Wonerouscases.com</a:t>
            </a:r>
            <a:endParaRPr lang="en-GB" sz="1800">
              <a:solidFill>
                <a:schemeClr val="bg1"/>
              </a:solidFill>
            </a:endParaRPr>
          </a:p>
          <a:p>
            <a:pPr>
              <a:lnSpc>
                <a:spcPct val="91000"/>
              </a:lnSpc>
            </a:pPr>
            <a:r>
              <a:rPr lang="en-GB" sz="1800">
                <a:solidFill>
                  <a:schemeClr val="bg1"/>
                </a:solidFill>
              </a:rPr>
              <a:t>Here they will be able to customize their phone with colours and their pictures.</a:t>
            </a:r>
          </a:p>
        </p:txBody>
      </p:sp>
      <p:pic>
        <p:nvPicPr>
          <p:cNvPr id="8" name="Picture 7" descr="tiger cubs for sale | baby tiger cubs sale | Exotic Wild Cats">
            <a:extLst>
              <a:ext uri="{FF2B5EF4-FFF2-40B4-BE49-F238E27FC236}">
                <a16:creationId xmlns:a16="http://schemas.microsoft.com/office/drawing/2014/main" id="{E116A5BB-700A-4CBE-A379-8A72DD3FF73A}"/>
              </a:ext>
            </a:extLst>
          </p:cNvPr>
          <p:cNvPicPr/>
          <p:nvPr/>
        </p:nvPicPr>
        <p:blipFill>
          <a:blip r:embed="rId3">
            <a:extLst>
              <a:ext uri="{28A0092B-C50C-407E-A947-70E740481C1C}">
                <a14:useLocalDpi xmlns:a14="http://schemas.microsoft.com/office/drawing/2010/main" val="0"/>
              </a:ext>
            </a:extLst>
          </a:blip>
          <a:stretch>
            <a:fillRect/>
          </a:stretch>
        </p:blipFill>
        <p:spPr bwMode="auto">
          <a:xfrm flipH="1">
            <a:off x="7751420" y="639232"/>
            <a:ext cx="2775817" cy="5579536"/>
          </a:xfrm>
          <a:prstGeom prst="roundRect">
            <a:avLst>
              <a:gd name="adj" fmla="val 19531"/>
            </a:avLst>
          </a:prstGeom>
          <a:noFill/>
          <a:ln>
            <a:noFill/>
          </a:ln>
        </p:spPr>
      </p:pic>
      <p:pic>
        <p:nvPicPr>
          <p:cNvPr id="4" name="Picture 3"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7751423" y="639232"/>
            <a:ext cx="2775817" cy="5579536"/>
          </a:xfrm>
          <a:prstGeom prst="rect">
            <a:avLst/>
          </a:prstGeom>
          <a:noFill/>
        </p:spPr>
      </p:pic>
    </p:spTree>
    <p:extLst>
      <p:ext uri="{BB962C8B-B14F-4D97-AF65-F5344CB8AC3E}">
        <p14:creationId xmlns:p14="http://schemas.microsoft.com/office/powerpoint/2010/main" val="178357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E87C-5021-4AEA-A788-7DE034107AE5}"/>
              </a:ext>
            </a:extLst>
          </p:cNvPr>
          <p:cNvSpPr>
            <a:spLocks noGrp="1"/>
          </p:cNvSpPr>
          <p:nvPr>
            <p:ph type="title"/>
          </p:nvPr>
        </p:nvSpPr>
        <p:spPr/>
        <p:txBody>
          <a:bodyPr>
            <a:normAutofit/>
          </a:bodyPr>
          <a:lstStyle/>
          <a:p>
            <a:r>
              <a:rPr lang="en-GB" dirty="0"/>
              <a:t>More of our designs:</a:t>
            </a:r>
          </a:p>
        </p:txBody>
      </p:sp>
      <p:pic>
        <p:nvPicPr>
          <p:cNvPr id="5" name="Picture 4" descr="The snow leopard's questionable comeback | Science">
            <a:extLst>
              <a:ext uri="{FF2B5EF4-FFF2-40B4-BE49-F238E27FC236}">
                <a16:creationId xmlns:a16="http://schemas.microsoft.com/office/drawing/2014/main" id="{5A80A34C-DC19-475E-9B27-2BCDA6F3C5C7}"/>
              </a:ext>
            </a:extLst>
          </p:cNvPr>
          <p:cNvPicPr/>
          <p:nvPr/>
        </p:nvPicPr>
        <p:blipFill>
          <a:blip r:embed="rId2">
            <a:extLst>
              <a:ext uri="{28A0092B-C50C-407E-A947-70E740481C1C}">
                <a14:useLocalDpi xmlns:a14="http://schemas.microsoft.com/office/drawing/2010/main" val="0"/>
              </a:ext>
            </a:extLst>
          </a:blip>
          <a:stretch>
            <a:fillRect/>
          </a:stretch>
        </p:blipFill>
        <p:spPr bwMode="auto">
          <a:xfrm flipH="1">
            <a:off x="143910" y="2407812"/>
            <a:ext cx="1853702" cy="4274341"/>
          </a:xfrm>
          <a:prstGeom prst="roundRect">
            <a:avLst>
              <a:gd name="adj" fmla="val 18812"/>
            </a:avLst>
          </a:prstGeom>
          <a:noFill/>
        </p:spPr>
      </p:pic>
      <p:pic>
        <p:nvPicPr>
          <p:cNvPr id="4" name="Content Placeholder 3"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43910" y="2407812"/>
            <a:ext cx="1853702" cy="4274341"/>
          </a:xfrm>
          <a:prstGeom prst="rect">
            <a:avLst/>
          </a:prstGeom>
          <a:noFill/>
        </p:spPr>
      </p:pic>
      <p:pic>
        <p:nvPicPr>
          <p:cNvPr id="7" name="Picture 6" descr="Blue Whale | Species | WWF">
            <a:extLst>
              <a:ext uri="{FF2B5EF4-FFF2-40B4-BE49-F238E27FC236}">
                <a16:creationId xmlns:a16="http://schemas.microsoft.com/office/drawing/2014/main" id="{99D76108-F0C8-4E4B-B19E-CD26E7ED35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20081" y="2407811"/>
            <a:ext cx="1997173" cy="4132373"/>
          </a:xfrm>
          <a:prstGeom prst="roundRect">
            <a:avLst/>
          </a:prstGeom>
          <a:noFill/>
        </p:spPr>
      </p:pic>
      <p:pic>
        <p:nvPicPr>
          <p:cNvPr id="6" name="Picture 5"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2420081" y="2407812"/>
            <a:ext cx="1997173" cy="4132374"/>
          </a:xfrm>
          <a:prstGeom prst="rect">
            <a:avLst/>
          </a:prstGeom>
          <a:noFill/>
        </p:spPr>
      </p:pic>
      <p:pic>
        <p:nvPicPr>
          <p:cNvPr id="9" name="Picture 8" descr="Red panda - Wikipedia">
            <a:extLst>
              <a:ext uri="{FF2B5EF4-FFF2-40B4-BE49-F238E27FC236}">
                <a16:creationId xmlns:a16="http://schemas.microsoft.com/office/drawing/2014/main" id="{2AF4F118-518F-4E67-8337-617E9CBE594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839722" y="2407810"/>
            <a:ext cx="1997173" cy="4132373"/>
          </a:xfrm>
          <a:prstGeom prst="roundRect">
            <a:avLst/>
          </a:prstGeom>
          <a:noFill/>
        </p:spPr>
      </p:pic>
      <p:pic>
        <p:nvPicPr>
          <p:cNvPr id="8" name="Picture 7"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4839722" y="2407811"/>
            <a:ext cx="1997173" cy="4132373"/>
          </a:xfrm>
          <a:prstGeom prst="rect">
            <a:avLst/>
          </a:prstGeom>
          <a:noFill/>
        </p:spPr>
      </p:pic>
      <p:pic>
        <p:nvPicPr>
          <p:cNvPr id="11" name="Picture 10" descr="Image result for Polar Bear Cubs Cute">
            <a:extLst>
              <a:ext uri="{FF2B5EF4-FFF2-40B4-BE49-F238E27FC236}">
                <a16:creationId xmlns:a16="http://schemas.microsoft.com/office/drawing/2014/main" id="{EF07B076-0EEE-48D0-8C73-8A05CF5C445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499239" y="2407810"/>
            <a:ext cx="1997172" cy="4132372"/>
          </a:xfrm>
          <a:prstGeom prst="roundRect">
            <a:avLst/>
          </a:prstGeom>
          <a:noFill/>
          <a:ln>
            <a:noFill/>
          </a:ln>
        </p:spPr>
      </p:pic>
      <p:pic>
        <p:nvPicPr>
          <p:cNvPr id="10" name="Picture 9" descr="Print Aura Home Products Design-Tool FAQ Blog Support Log-In My Account  Settings phone-templates Artwork Templates Image Requirements Image  requirements are listed for each phone below the templates. The general  requirements are as follows ...">
            <a:extLst>
              <a:ext uri="{FF2B5EF4-FFF2-40B4-BE49-F238E27FC236}">
                <a16:creationId xmlns:a16="http://schemas.microsoft.com/office/drawing/2014/main" id="{52836E82-0074-4A53-99FC-60C7AE034125}"/>
              </a:ext>
            </a:extLst>
          </p:cNvPr>
          <p:cNvPicPr/>
          <p:nvPr/>
        </p:nvPicPr>
        <p:blipFill>
          <a:blip r:embed="rId9" cstate="print">
            <a:extLst>
              <a:ext uri="{28A0092B-C50C-407E-A947-70E740481C1C}">
                <a14:useLocalDpi xmlns:a14="http://schemas.microsoft.com/office/drawing/2010/main" val="0"/>
              </a:ext>
            </a:extLst>
          </a:blip>
          <a:stretch>
            <a:fillRect/>
          </a:stretch>
        </p:blipFill>
        <p:spPr bwMode="auto">
          <a:xfrm>
            <a:off x="7499239" y="2407810"/>
            <a:ext cx="1997173" cy="4132372"/>
          </a:xfrm>
          <a:prstGeom prst="rect">
            <a:avLst/>
          </a:prstGeom>
          <a:noFill/>
        </p:spPr>
      </p:pic>
    </p:spTree>
    <p:extLst>
      <p:ext uri="{BB962C8B-B14F-4D97-AF65-F5344CB8AC3E}">
        <p14:creationId xmlns:p14="http://schemas.microsoft.com/office/powerpoint/2010/main" val="70704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C79-9C34-4434-8C30-1C8A3D7A9596}"/>
              </a:ext>
            </a:extLst>
          </p:cNvPr>
          <p:cNvSpPr>
            <a:spLocks noGrp="1"/>
          </p:cNvSpPr>
          <p:nvPr>
            <p:ph type="title"/>
          </p:nvPr>
        </p:nvSpPr>
        <p:spPr/>
        <p:txBody>
          <a:bodyPr>
            <a:normAutofit/>
          </a:bodyPr>
          <a:lstStyle/>
          <a:p>
            <a:r>
              <a:rPr lang="en-GB" dirty="0"/>
              <a:t>Creators:</a:t>
            </a:r>
          </a:p>
        </p:txBody>
      </p:sp>
      <p:sp>
        <p:nvSpPr>
          <p:cNvPr id="3" name="Content Placeholder 2">
            <a:extLst>
              <a:ext uri="{FF2B5EF4-FFF2-40B4-BE49-F238E27FC236}">
                <a16:creationId xmlns:a16="http://schemas.microsoft.com/office/drawing/2014/main" id="{9D9CECB9-CE6F-4E8A-83AD-89DC3950A1EC}"/>
              </a:ext>
            </a:extLst>
          </p:cNvPr>
          <p:cNvSpPr>
            <a:spLocks noGrp="1"/>
          </p:cNvSpPr>
          <p:nvPr>
            <p:ph idx="1"/>
          </p:nvPr>
        </p:nvSpPr>
        <p:spPr/>
        <p:txBody>
          <a:bodyPr/>
          <a:lstStyle/>
          <a:p>
            <a:r>
              <a:rPr lang="en-GB" dirty="0" err="1"/>
              <a:t>Faatimah.Lakotta</a:t>
            </a:r>
            <a:endParaRPr lang="en-GB" dirty="0"/>
          </a:p>
          <a:p>
            <a:r>
              <a:rPr lang="en-GB" dirty="0"/>
              <a:t>Maryam Hussain</a:t>
            </a:r>
          </a:p>
          <a:p>
            <a:r>
              <a:rPr lang="en-GB" dirty="0"/>
              <a:t>Fatimah. Ahmed</a:t>
            </a:r>
          </a:p>
          <a:p>
            <a:r>
              <a:rPr lang="en-GB" dirty="0" err="1"/>
              <a:t>Hajra</a:t>
            </a:r>
            <a:r>
              <a:rPr lang="en-GB" dirty="0"/>
              <a:t>. Hasan Ali </a:t>
            </a:r>
          </a:p>
          <a:p>
            <a:r>
              <a:rPr lang="en-GB" dirty="0" err="1"/>
              <a:t>Tayyibah</a:t>
            </a:r>
            <a:r>
              <a:rPr lang="en-GB"/>
              <a:t> Ashraf</a:t>
            </a:r>
            <a:endParaRPr lang="en-GB" dirty="0"/>
          </a:p>
        </p:txBody>
      </p:sp>
    </p:spTree>
    <p:extLst>
      <p:ext uri="{BB962C8B-B14F-4D97-AF65-F5344CB8AC3E}">
        <p14:creationId xmlns:p14="http://schemas.microsoft.com/office/powerpoint/2010/main" val="601375139"/>
      </p:ext>
    </p:extLst>
  </p:cSld>
  <p:clrMapOvr>
    <a:masterClrMapping/>
  </p:clrMapOvr>
</p:sld>
</file>

<file path=ppt/theme/theme1.xml><?xml version="1.0" encoding="utf-8"?>
<a:theme xmlns:a="http://schemas.openxmlformats.org/drawingml/2006/main" name="JuxtaposeVTI">
  <a:themeElements>
    <a:clrScheme name="AnalogousFromLightSeedRightStep">
      <a:dk1>
        <a:srgbClr val="000000"/>
      </a:dk1>
      <a:lt1>
        <a:srgbClr val="FFFFFF"/>
      </a:lt1>
      <a:dk2>
        <a:srgbClr val="242B41"/>
      </a:dk2>
      <a:lt2>
        <a:srgbClr val="E8E2E2"/>
      </a:lt2>
      <a:accent1>
        <a:srgbClr val="7DAAA7"/>
      </a:accent1>
      <a:accent2>
        <a:srgbClr val="7CA5BD"/>
      </a:accent2>
      <a:accent3>
        <a:srgbClr val="949FC9"/>
      </a:accent3>
      <a:accent4>
        <a:srgbClr val="887CBD"/>
      </a:accent4>
      <a:accent5>
        <a:srgbClr val="B494C9"/>
      </a:accent5>
      <a:accent6>
        <a:srgbClr val="BD7CBB"/>
      </a:accent6>
      <a:hlink>
        <a:srgbClr val="AE696D"/>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4EDEEBF7F4924EB1D980332B9D72B6" ma:contentTypeVersion="12" ma:contentTypeDescription="Create a new document." ma:contentTypeScope="" ma:versionID="3ba50784909eda3856a7f8155273936b">
  <xsd:schema xmlns:xsd="http://www.w3.org/2001/XMLSchema" xmlns:xs="http://www.w3.org/2001/XMLSchema" xmlns:p="http://schemas.microsoft.com/office/2006/metadata/properties" xmlns:ns2="cfa0763b-6789-484c-bffc-990a176d1dee" xmlns:ns3="db3ba57f-b0af-4625-b5d5-9f4e8dedf7b2" targetNamespace="http://schemas.microsoft.com/office/2006/metadata/properties" ma:root="true" ma:fieldsID="40607b98a6a91e1a75575294a9044a9b" ns2:_="" ns3:_="">
    <xsd:import namespace="cfa0763b-6789-484c-bffc-990a176d1dee"/>
    <xsd:import namespace="db3ba57f-b0af-4625-b5d5-9f4e8dedf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763b-6789-484c-bffc-990a176d1d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ba57f-b0af-4625-b5d5-9f4e8dedf7b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6BA3B-E40A-4ECC-B2DF-26ACF46FE05B}">
  <ds:schemaRefs>
    <ds:schemaRef ds:uri="http://schemas.microsoft.com/sharepoint/v3/contenttype/forms"/>
  </ds:schemaRefs>
</ds:datastoreItem>
</file>

<file path=customXml/itemProps2.xml><?xml version="1.0" encoding="utf-8"?>
<ds:datastoreItem xmlns:ds="http://schemas.openxmlformats.org/officeDocument/2006/customXml" ds:itemID="{F6859E7A-C115-4EE8-9435-8726508C77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DEAC96-F75C-487A-8260-5D3136D03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763b-6789-484c-bffc-990a176d1dee"/>
    <ds:schemaRef ds:uri="db3ba57f-b0af-4625-b5d5-9f4e8dedf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222</Words>
  <Application>Microsoft Office PowerPoint</Application>
  <PresentationFormat>Widescreen</PresentationFormat>
  <Paragraphs>19</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JuxtaposeVTI</vt:lpstr>
      <vt:lpstr>Wonderous </vt:lpstr>
      <vt:lpstr>PowerPoint Presentation</vt:lpstr>
      <vt:lpstr>PowerPoint Presentation</vt:lpstr>
      <vt:lpstr>How our customers will receive their phones</vt:lpstr>
      <vt:lpstr>How our phone will look</vt:lpstr>
      <vt:lpstr>More of our designs:</vt:lpstr>
      <vt:lpstr>Creators: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Wonderous </dc:title>
  <dc:creator>Usmaan Lakotta (8JMCB)</dc:creator>
  <cp:lastModifiedBy>Usmaan Lakotta (8JMCB)</cp:lastModifiedBy>
  <cp:revision>3</cp:revision>
  <dcterms:created xsi:type="dcterms:W3CDTF">2021-02-01T11:08:44Z</dcterms:created>
  <dcterms:modified xsi:type="dcterms:W3CDTF">2021-05-02T18:48:45Z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0x010100304EDEEBF7F4924EB1D980332B9D72B6</vt:lpwstr>
  </property>
</Properties>
</file>