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4660"/>
  </p:normalViewPr>
  <p:slideViewPr>
    <p:cSldViewPr snapToGrid="0">
      <p:cViewPr>
        <p:scale>
          <a:sx n="90" d="100"/>
          <a:sy n="90" d="100"/>
        </p:scale>
        <p:origin x="600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3AA7-B642-B34E-B1BE-9B3736D3F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CF7D1-EA9E-9643-ABC4-BCC20C628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8ABD7-427F-CA44-A698-651F8ECD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9127E-260F-3C4B-9209-620A9706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F56C5-E710-7E41-8B2E-3B1B70FD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B3CA-7114-2D4F-BC96-BCD92EB3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90856-39C1-FD4D-A7C2-173FC3B8D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2EA27-2D04-3542-8777-AF3E2340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6E177-017A-7F4A-9546-01A3DC2B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2654F-BAB5-CD43-818E-0328A7DE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B735ED-BEC6-4740-B20A-C7C767796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F6EEC-6A50-EF43-B8C5-6AC327F50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42B72-36D5-EB4C-96F6-F4C2F825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B4D0B-DCA1-D54D-8607-20D5F3B5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457AC-94CC-4D4C-856F-FADB5F32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3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8A21-CC52-3248-BD6F-A8ABDD8E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94F8-74B6-8D41-9126-4C8A6B840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89297-7D9B-D04C-83DD-E93E55E6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12FA7-A58C-D840-AA4F-839DF4C4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C518D-653F-0C4B-AE57-7D37C28C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0A460-E7A4-754C-A135-8A945D0E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023C2-9FBB-EB4F-A3CE-E7ED14247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D2BEE-5ED9-F04C-8A9B-DE2B7B02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5D8DE-ED37-5944-9ABA-016AD6F4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B1AF9-637A-014D-83C1-0E560D65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7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D46B-6EAB-344E-9B63-0B870330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2A6D4-7260-6B4F-ABA2-6AC3BF80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FB90B-DD0F-6F46-B5BD-9791E28C0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39106-0002-D14C-8546-379614F3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38481-CD0E-8C40-B22A-3499F0B9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CEE47-B56A-B941-9864-9DD58ACE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A116-D576-F443-BC85-4D40FECC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BF035-8C2B-B74B-A69A-0AED2D790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9B18E-4240-994F-B1C0-4DE534498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47F86-11C7-8249-9E7B-B121549B7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39125-F878-3F43-8C8C-28F740B20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0D3D4-DF10-5A4E-B3BB-68F3B4BE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24721-1B7F-EC4D-8894-B60D9B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64974-F0E9-D44B-94DB-60E7FEAD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973-871C-6049-9378-9A19E9E0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27E51-6937-BC48-9C2D-651B8DF3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B3875-8E30-9343-8653-7B300A99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B51B2-C3DC-9F4D-9C06-8DB49917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1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C580D-8992-4743-96DB-1E59F7DA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F8776B-DC29-8240-9562-C8908D4B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68FD4-BE1E-6D4F-83A7-A098990F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6F71-EB81-224D-B85D-FCF4B607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6C81-0A58-4144-B4D1-92A7B866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14AB3-1BF2-7447-98BF-3B04DD512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D7280-A565-1348-9F8D-822F161B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D434C-07EA-8E44-AE11-25BC0FB0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1B59B-6980-5743-A518-E876093B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EF48-1B4D-5B41-8B72-6AB3D8A2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9AF9B-E22B-A04B-AF3D-D9894290B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83739-7DE7-E147-AEB2-5D7AF0747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3BCA6-CA87-554A-95FF-50F6FB39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F3299-365A-7D41-AE5F-DBC89D21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C353D-2A82-ED41-A952-34793813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4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59EE7-0B1C-1349-ADFB-8FFF1BFF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7C186-2230-3D45-B124-27BB77589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0CCD-AE2D-BE4D-806C-DC7490D7A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97A5-F392-4248-80D6-E080E782E4ED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2A56-8D6B-374B-B6B7-ECFAA0C8B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0B0F5-1EC4-3340-A725-BD97CFBDF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223D-F2AA-D44B-8892-6E212C6CA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4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T-DGh9lCNs&amp;ab_channel=CincinnatiChildren%27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2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868E9-0E3D-BE45-8CAF-268E6A96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976" r="-1" b="373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34FDD-6251-B34D-B316-8217A4699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GB" sz="6600">
                <a:solidFill>
                  <a:srgbClr val="FFFFFF"/>
                </a:solidFill>
                <a:latin typeface="Modern Love" pitchFamily="82" charset="0"/>
              </a:rPr>
              <a:t>Becoming a paediatrician </a:t>
            </a:r>
            <a:endParaRPr lang="en-US" sz="6600">
              <a:solidFill>
                <a:srgbClr val="FFFFFF"/>
              </a:solidFill>
              <a:latin typeface="Modern Love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A7E47-DFEC-414B-A6A4-01CAB6D83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By: Mariya, Fatima, Ayat and Umaimah</a:t>
            </a:r>
            <a:endParaRPr lang="en-US">
              <a:solidFill>
                <a:srgbClr val="FFFFFF"/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13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5DD0E-D674-8E4D-B551-971D60F2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587718" cy="1716255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Modern Love" pitchFamily="82" charset="0"/>
              </a:rPr>
              <a:t>What it takes to be a paediatrician:</a:t>
            </a:r>
            <a:endParaRPr lang="en-US" sz="3600" dirty="0">
              <a:solidFill>
                <a:srgbClr val="7030A0"/>
              </a:solidFill>
              <a:latin typeface="Modern Love" pitchFamily="8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C0A43-63A7-3B41-B3F9-5F6F2585A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" r="37425"/>
          <a:stretch/>
        </p:blipFill>
        <p:spPr>
          <a:xfrm>
            <a:off x="279143" y="628805"/>
            <a:ext cx="5221625" cy="56003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50159-159A-6743-A506-47F1B560E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217906"/>
            <a:ext cx="4587718" cy="450187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It requires hard work and effort, and you need qualifications in A-levels.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Knowledge of psychology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Customer service skills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Knowledge of medicine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Excellent verbal communication skills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The ability to use your initiative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Leadership skills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The ability to work well with others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The ability to understand people’s reactions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To be able to carry out basic tasks on a computer or hand-held device</a:t>
            </a:r>
            <a:endParaRPr lang="en-US" sz="2400" dirty="0">
              <a:solidFill>
                <a:schemeClr val="tx1">
                  <a:alpha val="8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4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12A63-8772-474F-A095-784B9C8B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100" dirty="0">
                <a:latin typeface="Modern Love" pitchFamily="82" charset="0"/>
              </a:rPr>
              <a:t>-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3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8D4B29B-C10B-450A-BEF2-4A251B070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848" y="2353902"/>
            <a:ext cx="5551154" cy="2142687"/>
          </a:xfrm>
          <a:prstGeom prst="rect">
            <a:avLst/>
          </a:prstGeom>
        </p:spPr>
      </p:pic>
      <p:sp>
        <p:nvSpPr>
          <p:cNvPr id="3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878BB2-AD08-4EAD-B9D8-005ADB6E0AD5}"/>
              </a:ext>
            </a:extLst>
          </p:cNvPr>
          <p:cNvSpPr txBox="1"/>
          <p:nvPr/>
        </p:nvSpPr>
        <p:spPr>
          <a:xfrm>
            <a:off x="1223936" y="2519793"/>
            <a:ext cx="4209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Modern Love" panose="04090805081005020601" pitchFamily="82" charset="0"/>
              </a:rPr>
              <a:t>Basic Factors:</a:t>
            </a:r>
          </a:p>
        </p:txBody>
      </p:sp>
    </p:spTree>
    <p:extLst>
      <p:ext uri="{BB962C8B-B14F-4D97-AF65-F5344CB8AC3E}">
        <p14:creationId xmlns:p14="http://schemas.microsoft.com/office/powerpoint/2010/main" val="7509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72FE1-4AC6-474F-895D-B9C13A83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GB" sz="5600" dirty="0">
                <a:solidFill>
                  <a:srgbClr val="7030A0"/>
                </a:solidFill>
                <a:latin typeface="Modern Love" panose="04090805081005020601" pitchFamily="82" charset="0"/>
              </a:rPr>
              <a:t>Remember: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3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F0E02967-95D6-4DEF-8B38-B7DB854E2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BA4F31F-4018-492B-A45A-EFF218BD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59" y="2990818"/>
            <a:ext cx="4158031" cy="2913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-IT TAKES HARD WORK AND DETERMINATION TO PURSUE YOUR GOALS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-FAIL MEANS FIRST ATTEMPT IN LEARNING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alpha val="8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-NO MEANS NEXT OPPURTUNITY</a:t>
            </a:r>
          </a:p>
        </p:txBody>
      </p:sp>
      <p:sp>
        <p:nvSpPr>
          <p:cNvPr id="4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4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D1FDE-F6BB-6146-8A9E-64BEEFBA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GB" sz="6200" dirty="0">
                <a:solidFill>
                  <a:srgbClr val="7030A0"/>
                </a:solidFill>
                <a:latin typeface="Modern Love" pitchFamily="82" charset="0"/>
              </a:rPr>
              <a:t>Others experience in this field:</a:t>
            </a:r>
            <a:endParaRPr lang="en-US" sz="6200" dirty="0">
              <a:solidFill>
                <a:srgbClr val="7030A0"/>
              </a:solidFill>
              <a:latin typeface="Modern Love" pitchFamily="8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68696-DF01-F142-A8C9-047CD4BDD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Here is a video, which explains how others do and enjoy their job as a paediatrician: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https://www.youtube.com/watch?v=GT-DGh9lCNs&amp;ab_channel=CincinnatiChildren%27s</a:t>
            </a:r>
            <a:endParaRPr lang="en-US" dirty="0">
              <a:solidFill>
                <a:schemeClr val="tx1">
                  <a:alpha val="8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heckmate in a chess game">
            <a:extLst>
              <a:ext uri="{FF2B5EF4-FFF2-40B4-BE49-F238E27FC236}">
                <a16:creationId xmlns:a16="http://schemas.microsoft.com/office/drawing/2014/main" id="{5FDC361E-A2DD-409D-A26F-22414BBF4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4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5DDD9-F4A0-48D4-B7E0-F0DF0430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98650"/>
            <a:ext cx="10058400" cy="17437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  <a:latin typeface="Modern Love" panose="04090805081005020601" pitchFamily="82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3021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4EDEEBF7F4924EB1D980332B9D72B6" ma:contentTypeVersion="12" ma:contentTypeDescription="Create a new document." ma:contentTypeScope="" ma:versionID="3ba50784909eda3856a7f8155273936b">
  <xsd:schema xmlns:xsd="http://www.w3.org/2001/XMLSchema" xmlns:xs="http://www.w3.org/2001/XMLSchema" xmlns:p="http://schemas.microsoft.com/office/2006/metadata/properties" xmlns:ns2="cfa0763b-6789-484c-bffc-990a176d1dee" xmlns:ns3="db3ba57f-b0af-4625-b5d5-9f4e8dedf7b2" targetNamespace="http://schemas.microsoft.com/office/2006/metadata/properties" ma:root="true" ma:fieldsID="40607b98a6a91e1a75575294a9044a9b" ns2:_="" ns3:_="">
    <xsd:import namespace="cfa0763b-6789-484c-bffc-990a176d1dee"/>
    <xsd:import namespace="db3ba57f-b0af-4625-b5d5-9f4e8dedf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0763b-6789-484c-bffc-990a176d1d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ba57f-b0af-4625-b5d5-9f4e8dedf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1D1AFC-70F9-463B-B8AD-7B8AEC86DA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0763b-6789-484c-bffc-990a176d1dee"/>
    <ds:schemaRef ds:uri="db3ba57f-b0af-4625-b5d5-9f4e8dedf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4BD0A6-B98C-44A8-86AB-0918EB33F8F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51425D-911F-44F6-9D4F-40F19CF8DF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Becoming a paediatrician </vt:lpstr>
      <vt:lpstr>What it takes to be a paediatrician:</vt:lpstr>
      <vt:lpstr>-</vt:lpstr>
      <vt:lpstr>Remember:</vt:lpstr>
      <vt:lpstr>Others experience in this field: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paediatric doctor</dc:title>
  <dc:creator>Mariya Munawar Shaikh</dc:creator>
  <cp:lastModifiedBy>Fatima Haq</cp:lastModifiedBy>
  <cp:revision>8</cp:revision>
  <dcterms:created xsi:type="dcterms:W3CDTF">2021-04-26T16:56:48Z</dcterms:created>
  <dcterms:modified xsi:type="dcterms:W3CDTF">2021-05-01T17:38:23Z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0x010100304EDEEBF7F4924EB1D980332B9D72B6</vt:lpwstr>
  </property>
</Properties>
</file>