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59" r:id="rId6"/>
    <p:sldId id="258" r:id="rId7"/>
    <p:sldId id="260" r:id="rId8"/>
    <p:sldId id="261" r:id="rId9"/>
    <p:sldId id="262"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aa" initials="S" lastIdx="1" clrIdx="0">
    <p:extLst>
      <p:ext uri="{19B8F6BF-5375-455C-9EA6-DF929625EA0E}">
        <p15:presenceInfo xmlns:p15="http://schemas.microsoft.com/office/powerpoint/2012/main" userId="Sab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E127A-71E0-4A5B-8129-58BE34FE1475}" v="568" dt="2021-04-28T15:53:50.380"/>
    <p1510:client id="{E18ADDD6-3379-4C3E-8925-CEC86CFF381D}" v="2" dt="2021-04-28T16:20:21.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7" d="100"/>
          <a:sy n="77" d="100"/>
        </p:scale>
        <p:origin x="86"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a" userId="da53414a-3e53-4fae-86a5-6e59ac199c14" providerId="ADAL" clId="{83AE127A-71E0-4A5B-8129-58BE34FE1475}"/>
    <pc:docChg chg="undo custSel delSld modSld sldOrd">
      <pc:chgData name="Sabaa" userId="da53414a-3e53-4fae-86a5-6e59ac199c14" providerId="ADAL" clId="{83AE127A-71E0-4A5B-8129-58BE34FE1475}" dt="2021-04-28T15:53:50.380" v="2015" actId="1076"/>
      <pc:docMkLst>
        <pc:docMk/>
      </pc:docMkLst>
      <pc:sldChg chg="addSp delSp modSp mod modTransition delDesignElem">
        <pc:chgData name="Sabaa" userId="da53414a-3e53-4fae-86a5-6e59ac199c14" providerId="ADAL" clId="{83AE127A-71E0-4A5B-8129-58BE34FE1475}" dt="2021-04-26T15:38:50.401" v="1040"/>
        <pc:sldMkLst>
          <pc:docMk/>
          <pc:sldMk cId="1736693185" sldId="257"/>
        </pc:sldMkLst>
        <pc:spChg chg="mod">
          <ac:chgData name="Sabaa" userId="da53414a-3e53-4fae-86a5-6e59ac199c14" providerId="ADAL" clId="{83AE127A-71E0-4A5B-8129-58BE34FE1475}" dt="2021-04-26T15:38:50.401" v="1040"/>
          <ac:spMkLst>
            <pc:docMk/>
            <pc:sldMk cId="1736693185" sldId="257"/>
            <ac:spMk id="3" creationId="{C8722DDC-8EEE-4A06-8DFE-B44871EAA2CF}"/>
          </ac:spMkLst>
        </pc:spChg>
        <pc:spChg chg="add del">
          <ac:chgData name="Sabaa" userId="da53414a-3e53-4fae-86a5-6e59ac199c14" providerId="ADAL" clId="{83AE127A-71E0-4A5B-8129-58BE34FE1475}" dt="2021-04-26T15:38:50.401" v="1040"/>
          <ac:spMkLst>
            <pc:docMk/>
            <pc:sldMk cId="1736693185" sldId="257"/>
            <ac:spMk id="64" creationId="{2644B391-9BFE-445C-A9EC-F544BB85FBC7}"/>
          </ac:spMkLst>
        </pc:spChg>
        <pc:spChg chg="add del">
          <ac:chgData name="Sabaa" userId="da53414a-3e53-4fae-86a5-6e59ac199c14" providerId="ADAL" clId="{83AE127A-71E0-4A5B-8129-58BE34FE1475}" dt="2021-04-26T15:38:50.401" v="1040"/>
          <ac:spMkLst>
            <pc:docMk/>
            <pc:sldMk cId="1736693185" sldId="257"/>
            <ac:spMk id="65" creationId="{80F26E69-87D9-4655-AE7B-280A87AA3CAD}"/>
          </ac:spMkLst>
        </pc:spChg>
      </pc:sldChg>
      <pc:sldChg chg="addSp delSp modSp mod modTransition setClrOvrMap delDesignElem addCm">
        <pc:chgData name="Sabaa" userId="da53414a-3e53-4fae-86a5-6e59ac199c14" providerId="ADAL" clId="{83AE127A-71E0-4A5B-8129-58BE34FE1475}" dt="2021-04-28T15:39:30.562" v="1492" actId="26606"/>
        <pc:sldMkLst>
          <pc:docMk/>
          <pc:sldMk cId="121601030" sldId="258"/>
        </pc:sldMkLst>
        <pc:spChg chg="mod">
          <ac:chgData name="Sabaa" userId="da53414a-3e53-4fae-86a5-6e59ac199c14" providerId="ADAL" clId="{83AE127A-71E0-4A5B-8129-58BE34FE1475}" dt="2021-04-28T15:39:30.562" v="1492" actId="26606"/>
          <ac:spMkLst>
            <pc:docMk/>
            <pc:sldMk cId="121601030" sldId="258"/>
            <ac:spMk id="2" creationId="{92C9295F-E638-4F61-AFE2-CF3E40556031}"/>
          </ac:spMkLst>
        </pc:spChg>
        <pc:spChg chg="add mod">
          <ac:chgData name="Sabaa" userId="da53414a-3e53-4fae-86a5-6e59ac199c14" providerId="ADAL" clId="{83AE127A-71E0-4A5B-8129-58BE34FE1475}" dt="2021-04-28T15:39:30.562" v="1492" actId="26606"/>
          <ac:spMkLst>
            <pc:docMk/>
            <pc:sldMk cId="121601030" sldId="258"/>
            <ac:spMk id="3" creationId="{88E1336A-A4FC-44D9-AE84-D9C7D196D084}"/>
          </ac:spMkLst>
        </pc:spChg>
        <pc:spChg chg="add del">
          <ac:chgData name="Sabaa" userId="da53414a-3e53-4fae-86a5-6e59ac199c14" providerId="ADAL" clId="{83AE127A-71E0-4A5B-8129-58BE34FE1475}" dt="2021-04-28T15:39:30.562" v="1492" actId="26606"/>
          <ac:spMkLst>
            <pc:docMk/>
            <pc:sldMk cId="121601030" sldId="258"/>
            <ac:spMk id="29" creationId="{F5380E9A-163E-4576-BCDD-0A450B7E9097}"/>
          </ac:spMkLst>
        </pc:spChg>
        <pc:spChg chg="add del">
          <ac:chgData name="Sabaa" userId="da53414a-3e53-4fae-86a5-6e59ac199c14" providerId="ADAL" clId="{83AE127A-71E0-4A5B-8129-58BE34FE1475}" dt="2021-04-28T15:39:30.562" v="1492" actId="26606"/>
          <ac:spMkLst>
            <pc:docMk/>
            <pc:sldMk cId="121601030" sldId="258"/>
            <ac:spMk id="30" creationId="{88DDEF77-9746-4D83-91F9-442A2487E666}"/>
          </ac:spMkLst>
        </pc:spChg>
        <pc:spChg chg="add del">
          <ac:chgData name="Sabaa" userId="da53414a-3e53-4fae-86a5-6e59ac199c14" providerId="ADAL" clId="{83AE127A-71E0-4A5B-8129-58BE34FE1475}" dt="2021-04-28T15:39:30.553" v="1491" actId="26606"/>
          <ac:spMkLst>
            <pc:docMk/>
            <pc:sldMk cId="121601030" sldId="258"/>
            <ac:spMk id="73" creationId="{78632963-757B-40C2-BB84-FC6107A54DAD}"/>
          </ac:spMkLst>
        </pc:spChg>
        <pc:spChg chg="add del">
          <ac:chgData name="Sabaa" userId="da53414a-3e53-4fae-86a5-6e59ac199c14" providerId="ADAL" clId="{83AE127A-71E0-4A5B-8129-58BE34FE1475}" dt="2021-04-28T15:39:30.553" v="1491" actId="26606"/>
          <ac:spMkLst>
            <pc:docMk/>
            <pc:sldMk cId="121601030" sldId="258"/>
            <ac:spMk id="75" creationId="{2853AE55-7E35-44B0-89F1-3F52B262AF33}"/>
          </ac:spMkLst>
        </pc:spChg>
        <pc:spChg chg="add del">
          <ac:chgData name="Sabaa" userId="da53414a-3e53-4fae-86a5-6e59ac199c14" providerId="ADAL" clId="{83AE127A-71E0-4A5B-8129-58BE34FE1475}" dt="2021-04-28T15:39:30.553" v="1491" actId="26606"/>
          <ac:spMkLst>
            <pc:docMk/>
            <pc:sldMk cId="121601030" sldId="258"/>
            <ac:spMk id="77" creationId="{DBC4BE4D-4B50-4F51-9F85-4B5D60B02D81}"/>
          </ac:spMkLst>
        </pc:spChg>
        <pc:spChg chg="add">
          <ac:chgData name="Sabaa" userId="da53414a-3e53-4fae-86a5-6e59ac199c14" providerId="ADAL" clId="{83AE127A-71E0-4A5B-8129-58BE34FE1475}" dt="2021-04-28T15:39:30.562" v="1492" actId="26606"/>
          <ac:spMkLst>
            <pc:docMk/>
            <pc:sldMk cId="121601030" sldId="258"/>
            <ac:spMk id="1030" creationId="{78632963-757B-40C2-BB84-FC6107A54DAD}"/>
          </ac:spMkLst>
        </pc:spChg>
        <pc:spChg chg="add">
          <ac:chgData name="Sabaa" userId="da53414a-3e53-4fae-86a5-6e59ac199c14" providerId="ADAL" clId="{83AE127A-71E0-4A5B-8129-58BE34FE1475}" dt="2021-04-28T15:39:30.562" v="1492" actId="26606"/>
          <ac:spMkLst>
            <pc:docMk/>
            <pc:sldMk cId="121601030" sldId="258"/>
            <ac:spMk id="1031" creationId="{2853AE55-7E35-44B0-89F1-3F52B262AF33}"/>
          </ac:spMkLst>
        </pc:spChg>
        <pc:spChg chg="add">
          <ac:chgData name="Sabaa" userId="da53414a-3e53-4fae-86a5-6e59ac199c14" providerId="ADAL" clId="{83AE127A-71E0-4A5B-8129-58BE34FE1475}" dt="2021-04-28T15:39:30.562" v="1492" actId="26606"/>
          <ac:spMkLst>
            <pc:docMk/>
            <pc:sldMk cId="121601030" sldId="258"/>
            <ac:spMk id="1032" creationId="{DBC4BE4D-4B50-4F51-9F85-4B5D60B02D81}"/>
          </ac:spMkLst>
        </pc:spChg>
        <pc:graphicFrameChg chg="del mod">
          <ac:chgData name="Sabaa" userId="da53414a-3e53-4fae-86a5-6e59ac199c14" providerId="ADAL" clId="{83AE127A-71E0-4A5B-8129-58BE34FE1475}" dt="2021-04-26T17:48:53.246" v="1205" actId="21"/>
          <ac:graphicFrameMkLst>
            <pc:docMk/>
            <pc:sldMk cId="121601030" sldId="258"/>
            <ac:graphicFrameMk id="31" creationId="{613FC9B6-ED9E-4F51-A217-156DA01928CD}"/>
          </ac:graphicFrameMkLst>
        </pc:graphicFrameChg>
        <pc:picChg chg="del mod">
          <ac:chgData name="Sabaa" userId="da53414a-3e53-4fae-86a5-6e59ac199c14" providerId="ADAL" clId="{83AE127A-71E0-4A5B-8129-58BE34FE1475}" dt="2021-04-28T15:39:10.823" v="1486" actId="478"/>
          <ac:picMkLst>
            <pc:docMk/>
            <pc:sldMk cId="121601030" sldId="258"/>
            <ac:picMk id="4" creationId="{5C002EE5-E4FF-463C-8DAA-9AC0B6D407FF}"/>
          </ac:picMkLst>
        </pc:picChg>
        <pc:picChg chg="add del mod">
          <ac:chgData name="Sabaa" userId="da53414a-3e53-4fae-86a5-6e59ac199c14" providerId="ADAL" clId="{83AE127A-71E0-4A5B-8129-58BE34FE1475}" dt="2021-04-28T15:39:10.823" v="1486" actId="478"/>
          <ac:picMkLst>
            <pc:docMk/>
            <pc:sldMk cId="121601030" sldId="258"/>
            <ac:picMk id="1026" creationId="{6CA917DA-7E1C-46AB-ACFF-CBC6F0670C22}"/>
          </ac:picMkLst>
        </pc:picChg>
        <pc:picChg chg="add mod ord">
          <ac:chgData name="Sabaa" userId="da53414a-3e53-4fae-86a5-6e59ac199c14" providerId="ADAL" clId="{83AE127A-71E0-4A5B-8129-58BE34FE1475}" dt="2021-04-28T15:39:30.562" v="1492" actId="26606"/>
          <ac:picMkLst>
            <pc:docMk/>
            <pc:sldMk cId="121601030" sldId="258"/>
            <ac:picMk id="1028" creationId="{6DF3BA9F-AC19-4FFA-8187-D9584432F903}"/>
          </ac:picMkLst>
        </pc:picChg>
      </pc:sldChg>
      <pc:sldChg chg="addSp delSp modSp mod ord modTransition setBg addAnim delAnim setClrOvrMap delDesignElem">
        <pc:chgData name="Sabaa" userId="da53414a-3e53-4fae-86a5-6e59ac199c14" providerId="ADAL" clId="{83AE127A-71E0-4A5B-8129-58BE34FE1475}" dt="2021-04-28T15:30:39.106" v="1400" actId="20577"/>
        <pc:sldMkLst>
          <pc:docMk/>
          <pc:sldMk cId="1581369428" sldId="259"/>
        </pc:sldMkLst>
        <pc:spChg chg="mod ord">
          <ac:chgData name="Sabaa" userId="da53414a-3e53-4fae-86a5-6e59ac199c14" providerId="ADAL" clId="{83AE127A-71E0-4A5B-8129-58BE34FE1475}" dt="2021-04-28T15:30:39.106" v="1400" actId="20577"/>
          <ac:spMkLst>
            <pc:docMk/>
            <pc:sldMk cId="1581369428" sldId="259"/>
            <ac:spMk id="2" creationId="{B541FBED-68BA-42CF-A241-69D8AA571E77}"/>
          </ac:spMkLst>
        </pc:spChg>
        <pc:spChg chg="add del">
          <ac:chgData name="Sabaa" userId="da53414a-3e53-4fae-86a5-6e59ac199c14" providerId="ADAL" clId="{83AE127A-71E0-4A5B-8129-58BE34FE1475}" dt="2021-04-25T11:00:28.541" v="134" actId="26606"/>
          <ac:spMkLst>
            <pc:docMk/>
            <pc:sldMk cId="1581369428" sldId="259"/>
            <ac:spMk id="71" creationId="{904DB13E-F722-4ED6-BB00-556651E95281}"/>
          </ac:spMkLst>
        </pc:spChg>
        <pc:spChg chg="add del">
          <ac:chgData name="Sabaa" userId="da53414a-3e53-4fae-86a5-6e59ac199c14" providerId="ADAL" clId="{83AE127A-71E0-4A5B-8129-58BE34FE1475}" dt="2021-04-25T11:00:28.541" v="134" actId="26606"/>
          <ac:spMkLst>
            <pc:docMk/>
            <pc:sldMk cId="1581369428" sldId="259"/>
            <ac:spMk id="73" creationId="{1419E3D9-C5FB-41A9-B6D2-DFB210BB6211}"/>
          </ac:spMkLst>
        </pc:spChg>
        <pc:spChg chg="add del">
          <ac:chgData name="Sabaa" userId="da53414a-3e53-4fae-86a5-6e59ac199c14" providerId="ADAL" clId="{83AE127A-71E0-4A5B-8129-58BE34FE1475}" dt="2021-04-25T11:00:28.541" v="134" actId="26606"/>
          <ac:spMkLst>
            <pc:docMk/>
            <pc:sldMk cId="1581369428" sldId="259"/>
            <ac:spMk id="75" creationId="{367909BF-1DF7-4ACE-8F58-6CF719BB27E5}"/>
          </ac:spMkLst>
        </pc:spChg>
        <pc:spChg chg="add del">
          <ac:chgData name="Sabaa" userId="da53414a-3e53-4fae-86a5-6e59ac199c14" providerId="ADAL" clId="{83AE127A-71E0-4A5B-8129-58BE34FE1475}" dt="2021-04-25T11:00:28.541" v="134" actId="26606"/>
          <ac:spMkLst>
            <pc:docMk/>
            <pc:sldMk cId="1581369428" sldId="259"/>
            <ac:spMk id="77" creationId="{89E8BEDB-0BBC-4F21-9CFB-8530D664C343}"/>
          </ac:spMkLst>
        </pc:spChg>
        <pc:spChg chg="add del">
          <ac:chgData name="Sabaa" userId="da53414a-3e53-4fae-86a5-6e59ac199c14" providerId="ADAL" clId="{83AE127A-71E0-4A5B-8129-58BE34FE1475}" dt="2021-04-25T11:00:28.541" v="134" actId="26606"/>
          <ac:spMkLst>
            <pc:docMk/>
            <pc:sldMk cId="1581369428" sldId="259"/>
            <ac:spMk id="84" creationId="{420551B3-B4DA-48EE-988C-4FAEAEB5CE98}"/>
          </ac:spMkLst>
        </pc:spChg>
        <pc:spChg chg="add del">
          <ac:chgData name="Sabaa" userId="da53414a-3e53-4fae-86a5-6e59ac199c14" providerId="ADAL" clId="{83AE127A-71E0-4A5B-8129-58BE34FE1475}" dt="2021-04-25T11:00:28.541" v="134" actId="26606"/>
          <ac:spMkLst>
            <pc:docMk/>
            <pc:sldMk cId="1581369428" sldId="259"/>
            <ac:spMk id="86" creationId="{2644B391-9BFE-445C-A9EC-F544BB85FBC7}"/>
          </ac:spMkLst>
        </pc:spChg>
        <pc:spChg chg="add del">
          <ac:chgData name="Sabaa" userId="da53414a-3e53-4fae-86a5-6e59ac199c14" providerId="ADAL" clId="{83AE127A-71E0-4A5B-8129-58BE34FE1475}" dt="2021-04-25T11:00:28.541" v="134" actId="26606"/>
          <ac:spMkLst>
            <pc:docMk/>
            <pc:sldMk cId="1581369428" sldId="259"/>
            <ac:spMk id="88" creationId="{80F26E69-87D9-4655-AE7B-280A87AA3CAD}"/>
          </ac:spMkLst>
        </pc:spChg>
        <pc:spChg chg="add del">
          <ac:chgData name="Sabaa" userId="da53414a-3e53-4fae-86a5-6e59ac199c14" providerId="ADAL" clId="{83AE127A-71E0-4A5B-8129-58BE34FE1475}" dt="2021-04-25T11:00:48.741" v="141" actId="26606"/>
          <ac:spMkLst>
            <pc:docMk/>
            <pc:sldMk cId="1581369428" sldId="259"/>
            <ac:spMk id="90" creationId="{9325F979-D3F9-4926-81B7-7ACCB31A501B}"/>
          </ac:spMkLst>
        </pc:spChg>
        <pc:spChg chg="add del">
          <ac:chgData name="Sabaa" userId="da53414a-3e53-4fae-86a5-6e59ac199c14" providerId="ADAL" clId="{83AE127A-71E0-4A5B-8129-58BE34FE1475}" dt="2021-04-26T15:38:50.401" v="1040"/>
          <ac:spMkLst>
            <pc:docMk/>
            <pc:sldMk cId="1581369428" sldId="259"/>
            <ac:spMk id="100" creationId="{344EF4DE-2334-4B49-8DC2-FDAC562A17D3}"/>
          </ac:spMkLst>
        </pc:spChg>
        <pc:spChg chg="add del">
          <ac:chgData name="Sabaa" userId="da53414a-3e53-4fae-86a5-6e59ac199c14" providerId="ADAL" clId="{83AE127A-71E0-4A5B-8129-58BE34FE1475}" dt="2021-04-25T11:00:32.218" v="136" actId="26606"/>
          <ac:spMkLst>
            <pc:docMk/>
            <pc:sldMk cId="1581369428" sldId="259"/>
            <ac:spMk id="1028" creationId="{904DB13E-F722-4ED6-BB00-556651E95281}"/>
          </ac:spMkLst>
        </pc:spChg>
        <pc:spChg chg="add del">
          <ac:chgData name="Sabaa" userId="da53414a-3e53-4fae-86a5-6e59ac199c14" providerId="ADAL" clId="{83AE127A-71E0-4A5B-8129-58BE34FE1475}" dt="2021-04-25T11:00:32.218" v="136" actId="26606"/>
          <ac:spMkLst>
            <pc:docMk/>
            <pc:sldMk cId="1581369428" sldId="259"/>
            <ac:spMk id="1029" creationId="{1419E3D9-C5FB-41A9-B6D2-DFB210BB6211}"/>
          </ac:spMkLst>
        </pc:spChg>
        <pc:spChg chg="add del">
          <ac:chgData name="Sabaa" userId="da53414a-3e53-4fae-86a5-6e59ac199c14" providerId="ADAL" clId="{83AE127A-71E0-4A5B-8129-58BE34FE1475}" dt="2021-04-25T11:00:32.218" v="136" actId="26606"/>
          <ac:spMkLst>
            <pc:docMk/>
            <pc:sldMk cId="1581369428" sldId="259"/>
            <ac:spMk id="1030" creationId="{367909BF-1DF7-4ACE-8F58-6CF719BB27E5}"/>
          </ac:spMkLst>
        </pc:spChg>
        <pc:spChg chg="add del">
          <ac:chgData name="Sabaa" userId="da53414a-3e53-4fae-86a5-6e59ac199c14" providerId="ADAL" clId="{83AE127A-71E0-4A5B-8129-58BE34FE1475}" dt="2021-04-25T11:00:32.218" v="136" actId="26606"/>
          <ac:spMkLst>
            <pc:docMk/>
            <pc:sldMk cId="1581369428" sldId="259"/>
            <ac:spMk id="1031" creationId="{89E8BEDB-0BBC-4F21-9CFB-8530D664C343}"/>
          </ac:spMkLst>
        </pc:spChg>
        <pc:spChg chg="add del">
          <ac:chgData name="Sabaa" userId="da53414a-3e53-4fae-86a5-6e59ac199c14" providerId="ADAL" clId="{83AE127A-71E0-4A5B-8129-58BE34FE1475}" dt="2021-04-25T11:00:32.218" v="136" actId="26606"/>
          <ac:spMkLst>
            <pc:docMk/>
            <pc:sldMk cId="1581369428" sldId="259"/>
            <ac:spMk id="1033" creationId="{420551B3-B4DA-48EE-988C-4FAEAEB5CE98}"/>
          </ac:spMkLst>
        </pc:spChg>
        <pc:spChg chg="add del">
          <ac:chgData name="Sabaa" userId="da53414a-3e53-4fae-86a5-6e59ac199c14" providerId="ADAL" clId="{83AE127A-71E0-4A5B-8129-58BE34FE1475}" dt="2021-04-25T11:00:32.218" v="136" actId="26606"/>
          <ac:spMkLst>
            <pc:docMk/>
            <pc:sldMk cId="1581369428" sldId="259"/>
            <ac:spMk id="1034" creationId="{0B121716-8B64-478F-ABDB-17030AD1B711}"/>
          </ac:spMkLst>
        </pc:spChg>
        <pc:spChg chg="add del">
          <ac:chgData name="Sabaa" userId="da53414a-3e53-4fae-86a5-6e59ac199c14" providerId="ADAL" clId="{83AE127A-71E0-4A5B-8129-58BE34FE1475}" dt="2021-04-25T11:00:38.521" v="138" actId="26606"/>
          <ac:spMkLst>
            <pc:docMk/>
            <pc:sldMk cId="1581369428" sldId="259"/>
            <ac:spMk id="1036" creationId="{904DB13E-F722-4ED6-BB00-556651E95281}"/>
          </ac:spMkLst>
        </pc:spChg>
        <pc:spChg chg="add del">
          <ac:chgData name="Sabaa" userId="da53414a-3e53-4fae-86a5-6e59ac199c14" providerId="ADAL" clId="{83AE127A-71E0-4A5B-8129-58BE34FE1475}" dt="2021-04-25T11:00:38.521" v="138" actId="26606"/>
          <ac:spMkLst>
            <pc:docMk/>
            <pc:sldMk cId="1581369428" sldId="259"/>
            <ac:spMk id="1037" creationId="{1419E3D9-C5FB-41A9-B6D2-DFB210BB6211}"/>
          </ac:spMkLst>
        </pc:spChg>
        <pc:spChg chg="add del">
          <ac:chgData name="Sabaa" userId="da53414a-3e53-4fae-86a5-6e59ac199c14" providerId="ADAL" clId="{83AE127A-71E0-4A5B-8129-58BE34FE1475}" dt="2021-04-25T11:00:38.521" v="138" actId="26606"/>
          <ac:spMkLst>
            <pc:docMk/>
            <pc:sldMk cId="1581369428" sldId="259"/>
            <ac:spMk id="1038" creationId="{367909BF-1DF7-4ACE-8F58-6CF719BB27E5}"/>
          </ac:spMkLst>
        </pc:spChg>
        <pc:spChg chg="add del">
          <ac:chgData name="Sabaa" userId="da53414a-3e53-4fae-86a5-6e59ac199c14" providerId="ADAL" clId="{83AE127A-71E0-4A5B-8129-58BE34FE1475}" dt="2021-04-25T11:00:38.521" v="138" actId="26606"/>
          <ac:spMkLst>
            <pc:docMk/>
            <pc:sldMk cId="1581369428" sldId="259"/>
            <ac:spMk id="1039" creationId="{89E8BEDB-0BBC-4F21-9CFB-8530D664C343}"/>
          </ac:spMkLst>
        </pc:spChg>
        <pc:spChg chg="add del">
          <ac:chgData name="Sabaa" userId="da53414a-3e53-4fae-86a5-6e59ac199c14" providerId="ADAL" clId="{83AE127A-71E0-4A5B-8129-58BE34FE1475}" dt="2021-04-25T11:00:38.521" v="138" actId="26606"/>
          <ac:spMkLst>
            <pc:docMk/>
            <pc:sldMk cId="1581369428" sldId="259"/>
            <ac:spMk id="1041" creationId="{420551B3-B4DA-48EE-988C-4FAEAEB5CE98}"/>
          </ac:spMkLst>
        </pc:spChg>
        <pc:spChg chg="add del">
          <ac:chgData name="Sabaa" userId="da53414a-3e53-4fae-86a5-6e59ac199c14" providerId="ADAL" clId="{83AE127A-71E0-4A5B-8129-58BE34FE1475}" dt="2021-04-25T11:00:38.521" v="138" actId="26606"/>
          <ac:spMkLst>
            <pc:docMk/>
            <pc:sldMk cId="1581369428" sldId="259"/>
            <ac:spMk id="1042" creationId="{2644B391-9BFE-445C-A9EC-F544BB85FBC7}"/>
          </ac:spMkLst>
        </pc:spChg>
        <pc:spChg chg="add del">
          <ac:chgData name="Sabaa" userId="da53414a-3e53-4fae-86a5-6e59ac199c14" providerId="ADAL" clId="{83AE127A-71E0-4A5B-8129-58BE34FE1475}" dt="2021-04-25T11:00:38.521" v="138" actId="26606"/>
          <ac:spMkLst>
            <pc:docMk/>
            <pc:sldMk cId="1581369428" sldId="259"/>
            <ac:spMk id="1043" creationId="{80F26E69-87D9-4655-AE7B-280A87AA3CAD}"/>
          </ac:spMkLst>
        </pc:spChg>
        <pc:spChg chg="add del">
          <ac:chgData name="Sabaa" userId="da53414a-3e53-4fae-86a5-6e59ac199c14" providerId="ADAL" clId="{83AE127A-71E0-4A5B-8129-58BE34FE1475}" dt="2021-04-25T11:00:48.741" v="141" actId="26606"/>
          <ac:spMkLst>
            <pc:docMk/>
            <pc:sldMk cId="1581369428" sldId="259"/>
            <ac:spMk id="1045" creationId="{904DB13E-F722-4ED6-BB00-556651E95281}"/>
          </ac:spMkLst>
        </pc:spChg>
        <pc:spChg chg="add del">
          <ac:chgData name="Sabaa" userId="da53414a-3e53-4fae-86a5-6e59ac199c14" providerId="ADAL" clId="{83AE127A-71E0-4A5B-8129-58BE34FE1475}" dt="2021-04-25T11:00:48.741" v="141" actId="26606"/>
          <ac:spMkLst>
            <pc:docMk/>
            <pc:sldMk cId="1581369428" sldId="259"/>
            <ac:spMk id="1046" creationId="{1419E3D9-C5FB-41A9-B6D2-DFB210BB6211}"/>
          </ac:spMkLst>
        </pc:spChg>
        <pc:spChg chg="add del">
          <ac:chgData name="Sabaa" userId="da53414a-3e53-4fae-86a5-6e59ac199c14" providerId="ADAL" clId="{83AE127A-71E0-4A5B-8129-58BE34FE1475}" dt="2021-04-25T11:00:48.741" v="141" actId="26606"/>
          <ac:spMkLst>
            <pc:docMk/>
            <pc:sldMk cId="1581369428" sldId="259"/>
            <ac:spMk id="1047" creationId="{367909BF-1DF7-4ACE-8F58-6CF719BB27E5}"/>
          </ac:spMkLst>
        </pc:spChg>
        <pc:spChg chg="add del">
          <ac:chgData name="Sabaa" userId="da53414a-3e53-4fae-86a5-6e59ac199c14" providerId="ADAL" clId="{83AE127A-71E0-4A5B-8129-58BE34FE1475}" dt="2021-04-25T11:00:48.741" v="141" actId="26606"/>
          <ac:spMkLst>
            <pc:docMk/>
            <pc:sldMk cId="1581369428" sldId="259"/>
            <ac:spMk id="1048" creationId="{89E8BEDB-0BBC-4F21-9CFB-8530D664C343}"/>
          </ac:spMkLst>
        </pc:spChg>
        <pc:spChg chg="add del">
          <ac:chgData name="Sabaa" userId="da53414a-3e53-4fae-86a5-6e59ac199c14" providerId="ADAL" clId="{83AE127A-71E0-4A5B-8129-58BE34FE1475}" dt="2021-04-25T11:00:48.741" v="141" actId="26606"/>
          <ac:spMkLst>
            <pc:docMk/>
            <pc:sldMk cId="1581369428" sldId="259"/>
            <ac:spMk id="1050" creationId="{420551B3-B4DA-48EE-988C-4FAEAEB5CE98}"/>
          </ac:spMkLst>
        </pc:spChg>
        <pc:spChg chg="add del">
          <ac:chgData name="Sabaa" userId="da53414a-3e53-4fae-86a5-6e59ac199c14" providerId="ADAL" clId="{83AE127A-71E0-4A5B-8129-58BE34FE1475}" dt="2021-04-25T11:00:48.741" v="141" actId="26606"/>
          <ac:spMkLst>
            <pc:docMk/>
            <pc:sldMk cId="1581369428" sldId="259"/>
            <ac:spMk id="1051" creationId="{6F40FBDA-CEB1-40F0-9AB9-BD9C402D70FE}"/>
          </ac:spMkLst>
        </pc:spChg>
        <pc:spChg chg="add del">
          <ac:chgData name="Sabaa" userId="da53414a-3e53-4fae-86a5-6e59ac199c14" providerId="ADAL" clId="{83AE127A-71E0-4A5B-8129-58BE34FE1475}" dt="2021-04-25T11:00:48.741" v="141" actId="26606"/>
          <ac:spMkLst>
            <pc:docMk/>
            <pc:sldMk cId="1581369428" sldId="259"/>
            <ac:spMk id="1052" creationId="{0344D4FE-ABEF-4230-9E4E-AD5782FC78AC}"/>
          </ac:spMkLst>
        </pc:spChg>
        <pc:spChg chg="add del">
          <ac:chgData name="Sabaa" userId="da53414a-3e53-4fae-86a5-6e59ac199c14" providerId="ADAL" clId="{83AE127A-71E0-4A5B-8129-58BE34FE1475}" dt="2021-04-25T11:01:09.673" v="144" actId="26606"/>
          <ac:spMkLst>
            <pc:docMk/>
            <pc:sldMk cId="1581369428" sldId="259"/>
            <ac:spMk id="1054" creationId="{904DB13E-F722-4ED6-BB00-556651E95281}"/>
          </ac:spMkLst>
        </pc:spChg>
        <pc:spChg chg="add del">
          <ac:chgData name="Sabaa" userId="da53414a-3e53-4fae-86a5-6e59ac199c14" providerId="ADAL" clId="{83AE127A-71E0-4A5B-8129-58BE34FE1475}" dt="2021-04-25T11:01:09.673" v="144" actId="26606"/>
          <ac:spMkLst>
            <pc:docMk/>
            <pc:sldMk cId="1581369428" sldId="259"/>
            <ac:spMk id="1055" creationId="{1419E3D9-C5FB-41A9-B6D2-DFB210BB6211}"/>
          </ac:spMkLst>
        </pc:spChg>
        <pc:spChg chg="add del">
          <ac:chgData name="Sabaa" userId="da53414a-3e53-4fae-86a5-6e59ac199c14" providerId="ADAL" clId="{83AE127A-71E0-4A5B-8129-58BE34FE1475}" dt="2021-04-25T11:01:09.673" v="144" actId="26606"/>
          <ac:spMkLst>
            <pc:docMk/>
            <pc:sldMk cId="1581369428" sldId="259"/>
            <ac:spMk id="1056" creationId="{367909BF-1DF7-4ACE-8F58-6CF719BB27E5}"/>
          </ac:spMkLst>
        </pc:spChg>
        <pc:spChg chg="add del">
          <ac:chgData name="Sabaa" userId="da53414a-3e53-4fae-86a5-6e59ac199c14" providerId="ADAL" clId="{83AE127A-71E0-4A5B-8129-58BE34FE1475}" dt="2021-04-25T11:01:09.673" v="144" actId="26606"/>
          <ac:spMkLst>
            <pc:docMk/>
            <pc:sldMk cId="1581369428" sldId="259"/>
            <ac:spMk id="1057" creationId="{89E8BEDB-0BBC-4F21-9CFB-8530D664C343}"/>
          </ac:spMkLst>
        </pc:spChg>
        <pc:spChg chg="add del">
          <ac:chgData name="Sabaa" userId="da53414a-3e53-4fae-86a5-6e59ac199c14" providerId="ADAL" clId="{83AE127A-71E0-4A5B-8129-58BE34FE1475}" dt="2021-04-25T11:01:09.673" v="144" actId="26606"/>
          <ac:spMkLst>
            <pc:docMk/>
            <pc:sldMk cId="1581369428" sldId="259"/>
            <ac:spMk id="1059" creationId="{420551B3-B4DA-48EE-988C-4FAEAEB5CE98}"/>
          </ac:spMkLst>
        </pc:spChg>
        <pc:spChg chg="add del">
          <ac:chgData name="Sabaa" userId="da53414a-3e53-4fae-86a5-6e59ac199c14" providerId="ADAL" clId="{83AE127A-71E0-4A5B-8129-58BE34FE1475}" dt="2021-04-25T11:01:09.673" v="144" actId="26606"/>
          <ac:spMkLst>
            <pc:docMk/>
            <pc:sldMk cId="1581369428" sldId="259"/>
            <ac:spMk id="1060" creationId="{2644B391-9BFE-445C-A9EC-F544BB85FBC7}"/>
          </ac:spMkLst>
        </pc:spChg>
        <pc:spChg chg="add del">
          <ac:chgData name="Sabaa" userId="da53414a-3e53-4fae-86a5-6e59ac199c14" providerId="ADAL" clId="{83AE127A-71E0-4A5B-8129-58BE34FE1475}" dt="2021-04-25T11:01:09.673" v="144" actId="26606"/>
          <ac:spMkLst>
            <pc:docMk/>
            <pc:sldMk cId="1581369428" sldId="259"/>
            <ac:spMk id="1061" creationId="{80F26E69-87D9-4655-AE7B-280A87AA3CAD}"/>
          </ac:spMkLst>
        </pc:spChg>
        <pc:spChg chg="add del">
          <ac:chgData name="Sabaa" userId="da53414a-3e53-4fae-86a5-6e59ac199c14" providerId="ADAL" clId="{83AE127A-71E0-4A5B-8129-58BE34FE1475}" dt="2021-04-25T11:01:33.238" v="146" actId="26606"/>
          <ac:spMkLst>
            <pc:docMk/>
            <pc:sldMk cId="1581369428" sldId="259"/>
            <ac:spMk id="1063" creationId="{904DB13E-F722-4ED6-BB00-556651E95281}"/>
          </ac:spMkLst>
        </pc:spChg>
        <pc:spChg chg="add del">
          <ac:chgData name="Sabaa" userId="da53414a-3e53-4fae-86a5-6e59ac199c14" providerId="ADAL" clId="{83AE127A-71E0-4A5B-8129-58BE34FE1475}" dt="2021-04-25T11:01:33.238" v="146" actId="26606"/>
          <ac:spMkLst>
            <pc:docMk/>
            <pc:sldMk cId="1581369428" sldId="259"/>
            <ac:spMk id="1064" creationId="{1419E3D9-C5FB-41A9-B6D2-DFB210BB6211}"/>
          </ac:spMkLst>
        </pc:spChg>
        <pc:spChg chg="add del">
          <ac:chgData name="Sabaa" userId="da53414a-3e53-4fae-86a5-6e59ac199c14" providerId="ADAL" clId="{83AE127A-71E0-4A5B-8129-58BE34FE1475}" dt="2021-04-25T11:01:33.238" v="146" actId="26606"/>
          <ac:spMkLst>
            <pc:docMk/>
            <pc:sldMk cId="1581369428" sldId="259"/>
            <ac:spMk id="1065" creationId="{367909BF-1DF7-4ACE-8F58-6CF719BB27E5}"/>
          </ac:spMkLst>
        </pc:spChg>
        <pc:spChg chg="add del">
          <ac:chgData name="Sabaa" userId="da53414a-3e53-4fae-86a5-6e59ac199c14" providerId="ADAL" clId="{83AE127A-71E0-4A5B-8129-58BE34FE1475}" dt="2021-04-25T11:01:33.238" v="146" actId="26606"/>
          <ac:spMkLst>
            <pc:docMk/>
            <pc:sldMk cId="1581369428" sldId="259"/>
            <ac:spMk id="1066" creationId="{89E8BEDB-0BBC-4F21-9CFB-8530D664C343}"/>
          </ac:spMkLst>
        </pc:spChg>
        <pc:spChg chg="add del">
          <ac:chgData name="Sabaa" userId="da53414a-3e53-4fae-86a5-6e59ac199c14" providerId="ADAL" clId="{83AE127A-71E0-4A5B-8129-58BE34FE1475}" dt="2021-04-25T11:01:33.238" v="146" actId="26606"/>
          <ac:spMkLst>
            <pc:docMk/>
            <pc:sldMk cId="1581369428" sldId="259"/>
            <ac:spMk id="1068" creationId="{420551B3-B4DA-48EE-988C-4FAEAEB5CE98}"/>
          </ac:spMkLst>
        </pc:spChg>
        <pc:spChg chg="add del">
          <ac:chgData name="Sabaa" userId="da53414a-3e53-4fae-86a5-6e59ac199c14" providerId="ADAL" clId="{83AE127A-71E0-4A5B-8129-58BE34FE1475}" dt="2021-04-25T11:01:33.238" v="146" actId="26606"/>
          <ac:spMkLst>
            <pc:docMk/>
            <pc:sldMk cId="1581369428" sldId="259"/>
            <ac:spMk id="1069" creationId="{BF9FFE17-DE95-4821-ACC1-B90C95449294}"/>
          </ac:spMkLst>
        </pc:spChg>
        <pc:spChg chg="add del">
          <ac:chgData name="Sabaa" userId="da53414a-3e53-4fae-86a5-6e59ac199c14" providerId="ADAL" clId="{83AE127A-71E0-4A5B-8129-58BE34FE1475}" dt="2021-04-25T11:01:33.238" v="146" actId="26606"/>
          <ac:spMkLst>
            <pc:docMk/>
            <pc:sldMk cId="1581369428" sldId="259"/>
            <ac:spMk id="1070" creationId="{03CF76AF-FF72-4430-A772-05840329020B}"/>
          </ac:spMkLst>
        </pc:spChg>
        <pc:spChg chg="add del">
          <ac:chgData name="Sabaa" userId="da53414a-3e53-4fae-86a5-6e59ac199c14" providerId="ADAL" clId="{83AE127A-71E0-4A5B-8129-58BE34FE1475}" dt="2021-04-25T11:01:33.238" v="146" actId="26606"/>
          <ac:spMkLst>
            <pc:docMk/>
            <pc:sldMk cId="1581369428" sldId="259"/>
            <ac:spMk id="1071" creationId="{0B1C8180-2FDD-4202-8C45-4057CB1AB26F}"/>
          </ac:spMkLst>
        </pc:spChg>
        <pc:spChg chg="add del">
          <ac:chgData name="Sabaa" userId="da53414a-3e53-4fae-86a5-6e59ac199c14" providerId="ADAL" clId="{83AE127A-71E0-4A5B-8129-58BE34FE1475}" dt="2021-04-26T15:38:50.401" v="1040"/>
          <ac:spMkLst>
            <pc:docMk/>
            <pc:sldMk cId="1581369428" sldId="259"/>
            <ac:spMk id="1073" creationId="{904DB13E-F722-4ED6-BB00-556651E95281}"/>
          </ac:spMkLst>
        </pc:spChg>
        <pc:spChg chg="add del">
          <ac:chgData name="Sabaa" userId="da53414a-3e53-4fae-86a5-6e59ac199c14" providerId="ADAL" clId="{83AE127A-71E0-4A5B-8129-58BE34FE1475}" dt="2021-04-26T15:38:50.401" v="1040"/>
          <ac:spMkLst>
            <pc:docMk/>
            <pc:sldMk cId="1581369428" sldId="259"/>
            <ac:spMk id="1074" creationId="{1419E3D9-C5FB-41A9-B6D2-DFB210BB6211}"/>
          </ac:spMkLst>
        </pc:spChg>
        <pc:spChg chg="add del">
          <ac:chgData name="Sabaa" userId="da53414a-3e53-4fae-86a5-6e59ac199c14" providerId="ADAL" clId="{83AE127A-71E0-4A5B-8129-58BE34FE1475}" dt="2021-04-26T15:38:50.401" v="1040"/>
          <ac:spMkLst>
            <pc:docMk/>
            <pc:sldMk cId="1581369428" sldId="259"/>
            <ac:spMk id="1075" creationId="{367909BF-1DF7-4ACE-8F58-6CF719BB27E5}"/>
          </ac:spMkLst>
        </pc:spChg>
        <pc:spChg chg="add del">
          <ac:chgData name="Sabaa" userId="da53414a-3e53-4fae-86a5-6e59ac199c14" providerId="ADAL" clId="{83AE127A-71E0-4A5B-8129-58BE34FE1475}" dt="2021-04-26T15:38:50.401" v="1040"/>
          <ac:spMkLst>
            <pc:docMk/>
            <pc:sldMk cId="1581369428" sldId="259"/>
            <ac:spMk id="1076" creationId="{89E8BEDB-0BBC-4F21-9CFB-8530D664C343}"/>
          </ac:spMkLst>
        </pc:spChg>
        <pc:spChg chg="add del">
          <ac:chgData name="Sabaa" userId="da53414a-3e53-4fae-86a5-6e59ac199c14" providerId="ADAL" clId="{83AE127A-71E0-4A5B-8129-58BE34FE1475}" dt="2021-04-26T15:38:50.401" v="1040"/>
          <ac:spMkLst>
            <pc:docMk/>
            <pc:sldMk cId="1581369428" sldId="259"/>
            <ac:spMk id="1078" creationId="{420551B3-B4DA-48EE-988C-4FAEAEB5CE98}"/>
          </ac:spMkLst>
        </pc:spChg>
        <pc:spChg chg="add del">
          <ac:chgData name="Sabaa" userId="da53414a-3e53-4fae-86a5-6e59ac199c14" providerId="ADAL" clId="{83AE127A-71E0-4A5B-8129-58BE34FE1475}" dt="2021-04-26T15:38:50.401" v="1040"/>
          <ac:spMkLst>
            <pc:docMk/>
            <pc:sldMk cId="1581369428" sldId="259"/>
            <ac:spMk id="1079" creationId="{DFFCFB47-3C9E-4532-8065-D3633A77B650}"/>
          </ac:spMkLst>
        </pc:spChg>
        <pc:spChg chg="add del">
          <ac:chgData name="Sabaa" userId="da53414a-3e53-4fae-86a5-6e59ac199c14" providerId="ADAL" clId="{83AE127A-71E0-4A5B-8129-58BE34FE1475}" dt="2021-04-26T15:38:50.401" v="1040"/>
          <ac:spMkLst>
            <pc:docMk/>
            <pc:sldMk cId="1581369428" sldId="259"/>
            <ac:spMk id="1080" creationId="{467A625B-A166-4C03-ADD8-0535D71834D6}"/>
          </ac:spMkLst>
        </pc:spChg>
        <pc:spChg chg="add del">
          <ac:chgData name="Sabaa" userId="da53414a-3e53-4fae-86a5-6e59ac199c14" providerId="ADAL" clId="{83AE127A-71E0-4A5B-8129-58BE34FE1475}" dt="2021-04-26T15:38:50.401" v="1040"/>
          <ac:spMkLst>
            <pc:docMk/>
            <pc:sldMk cId="1581369428" sldId="259"/>
            <ac:spMk id="1081" creationId="{C35A5F97-C3A9-4101-8F5C-06E22105A0CE}"/>
          </ac:spMkLst>
        </pc:spChg>
        <pc:spChg chg="add del">
          <ac:chgData name="Sabaa" userId="da53414a-3e53-4fae-86a5-6e59ac199c14" providerId="ADAL" clId="{83AE127A-71E0-4A5B-8129-58BE34FE1475}" dt="2021-04-26T15:38:50.401" v="1040"/>
          <ac:spMkLst>
            <pc:docMk/>
            <pc:sldMk cId="1581369428" sldId="259"/>
            <ac:spMk id="1082" creationId="{00239F34-0E2D-4746-AAA9-920BD6063237}"/>
          </ac:spMkLst>
        </pc:spChg>
        <pc:grpChg chg="add del">
          <ac:chgData name="Sabaa" userId="da53414a-3e53-4fae-86a5-6e59ac199c14" providerId="ADAL" clId="{83AE127A-71E0-4A5B-8129-58BE34FE1475}" dt="2021-04-25T11:00:28.541" v="134" actId="26606"/>
          <ac:grpSpMkLst>
            <pc:docMk/>
            <pc:sldMk cId="1581369428" sldId="259"/>
            <ac:grpSpMk id="79" creationId="{E26428D7-C6F3-473D-A360-A3F5C3E8728C}"/>
          </ac:grpSpMkLst>
        </pc:grpChg>
        <pc:grpChg chg="add del">
          <ac:chgData name="Sabaa" userId="da53414a-3e53-4fae-86a5-6e59ac199c14" providerId="ADAL" clId="{83AE127A-71E0-4A5B-8129-58BE34FE1475}" dt="2021-04-25T11:00:32.218" v="136" actId="26606"/>
          <ac:grpSpMkLst>
            <pc:docMk/>
            <pc:sldMk cId="1581369428" sldId="259"/>
            <ac:grpSpMk id="1032" creationId="{E26428D7-C6F3-473D-A360-A3F5C3E8728C}"/>
          </ac:grpSpMkLst>
        </pc:grpChg>
        <pc:grpChg chg="add del">
          <ac:chgData name="Sabaa" userId="da53414a-3e53-4fae-86a5-6e59ac199c14" providerId="ADAL" clId="{83AE127A-71E0-4A5B-8129-58BE34FE1475}" dt="2021-04-25T11:00:38.521" v="138" actId="26606"/>
          <ac:grpSpMkLst>
            <pc:docMk/>
            <pc:sldMk cId="1581369428" sldId="259"/>
            <ac:grpSpMk id="1040" creationId="{E26428D7-C6F3-473D-A360-A3F5C3E8728C}"/>
          </ac:grpSpMkLst>
        </pc:grpChg>
        <pc:grpChg chg="add del">
          <ac:chgData name="Sabaa" userId="da53414a-3e53-4fae-86a5-6e59ac199c14" providerId="ADAL" clId="{83AE127A-71E0-4A5B-8129-58BE34FE1475}" dt="2021-04-25T11:00:48.741" v="141" actId="26606"/>
          <ac:grpSpMkLst>
            <pc:docMk/>
            <pc:sldMk cId="1581369428" sldId="259"/>
            <ac:grpSpMk id="1049" creationId="{E26428D7-C6F3-473D-A360-A3F5C3E8728C}"/>
          </ac:grpSpMkLst>
        </pc:grpChg>
        <pc:grpChg chg="add del">
          <ac:chgData name="Sabaa" userId="da53414a-3e53-4fae-86a5-6e59ac199c14" providerId="ADAL" clId="{83AE127A-71E0-4A5B-8129-58BE34FE1475}" dt="2021-04-25T11:01:09.673" v="144" actId="26606"/>
          <ac:grpSpMkLst>
            <pc:docMk/>
            <pc:sldMk cId="1581369428" sldId="259"/>
            <ac:grpSpMk id="1058" creationId="{E26428D7-C6F3-473D-A360-A3F5C3E8728C}"/>
          </ac:grpSpMkLst>
        </pc:grpChg>
        <pc:grpChg chg="add del">
          <ac:chgData name="Sabaa" userId="da53414a-3e53-4fae-86a5-6e59ac199c14" providerId="ADAL" clId="{83AE127A-71E0-4A5B-8129-58BE34FE1475}" dt="2021-04-25T11:01:33.238" v="146" actId="26606"/>
          <ac:grpSpMkLst>
            <pc:docMk/>
            <pc:sldMk cId="1581369428" sldId="259"/>
            <ac:grpSpMk id="1067" creationId="{E26428D7-C6F3-473D-A360-A3F5C3E8728C}"/>
          </ac:grpSpMkLst>
        </pc:grpChg>
        <pc:grpChg chg="add del">
          <ac:chgData name="Sabaa" userId="da53414a-3e53-4fae-86a5-6e59ac199c14" providerId="ADAL" clId="{83AE127A-71E0-4A5B-8129-58BE34FE1475}" dt="2021-04-26T15:38:50.401" v="1040"/>
          <ac:grpSpMkLst>
            <pc:docMk/>
            <pc:sldMk cId="1581369428" sldId="259"/>
            <ac:grpSpMk id="1077" creationId="{E26428D7-C6F3-473D-A360-A3F5C3E8728C}"/>
          </ac:grpSpMkLst>
        </pc:grpChg>
        <pc:picChg chg="add mod">
          <ac:chgData name="Sabaa" userId="da53414a-3e53-4fae-86a5-6e59ac199c14" providerId="ADAL" clId="{83AE127A-71E0-4A5B-8129-58BE34FE1475}" dt="2021-04-25T11:01:33.260" v="147" actId="26606"/>
          <ac:picMkLst>
            <pc:docMk/>
            <pc:sldMk cId="1581369428" sldId="259"/>
            <ac:picMk id="1026" creationId="{4467FCA9-6653-4E53-8CC9-7621A633FBE0}"/>
          </ac:picMkLst>
        </pc:picChg>
        <pc:cxnChg chg="add del">
          <ac:chgData name="Sabaa" userId="da53414a-3e53-4fae-86a5-6e59ac199c14" providerId="ADAL" clId="{83AE127A-71E0-4A5B-8129-58BE34FE1475}" dt="2021-04-25T11:01:33.238" v="146" actId="26606"/>
          <ac:cxnSpMkLst>
            <pc:docMk/>
            <pc:sldMk cId="1581369428" sldId="259"/>
            <ac:cxnSpMk id="92" creationId="{D6E86CC6-13EA-4A88-86AD-CF27BF52CC95}"/>
          </ac:cxnSpMkLst>
        </pc:cxnChg>
        <pc:cxnChg chg="add del">
          <ac:chgData name="Sabaa" userId="da53414a-3e53-4fae-86a5-6e59ac199c14" providerId="ADAL" clId="{83AE127A-71E0-4A5B-8129-58BE34FE1475}" dt="2021-04-25T11:01:33.238" v="146" actId="26606"/>
          <ac:cxnSpMkLst>
            <pc:docMk/>
            <pc:sldMk cId="1581369428" sldId="259"/>
            <ac:cxnSpMk id="94" creationId="{3F80B441-4F7D-4B40-8A13-FED03A1F3A16}"/>
          </ac:cxnSpMkLst>
        </pc:cxnChg>
        <pc:cxnChg chg="add del">
          <ac:chgData name="Sabaa" userId="da53414a-3e53-4fae-86a5-6e59ac199c14" providerId="ADAL" clId="{83AE127A-71E0-4A5B-8129-58BE34FE1475}" dt="2021-04-25T11:01:33.238" v="146" actId="26606"/>
          <ac:cxnSpMkLst>
            <pc:docMk/>
            <pc:sldMk cId="1581369428" sldId="259"/>
            <ac:cxnSpMk id="96" creationId="{70C7FD1A-44B1-4E4C-B0C9-A8103DCCDCC2}"/>
          </ac:cxnSpMkLst>
        </pc:cxnChg>
        <pc:cxnChg chg="add del">
          <ac:chgData name="Sabaa" userId="da53414a-3e53-4fae-86a5-6e59ac199c14" providerId="ADAL" clId="{83AE127A-71E0-4A5B-8129-58BE34FE1475}" dt="2021-04-26T15:38:50.401" v="1040"/>
          <ac:cxnSpMkLst>
            <pc:docMk/>
            <pc:sldMk cId="1581369428" sldId="259"/>
            <ac:cxnSpMk id="98" creationId="{BCB163DD-56F6-482F-862E-B6B9244DA600}"/>
          </ac:cxnSpMkLst>
        </pc:cxnChg>
        <pc:cxnChg chg="add del">
          <ac:chgData name="Sabaa" userId="da53414a-3e53-4fae-86a5-6e59ac199c14" providerId="ADAL" clId="{83AE127A-71E0-4A5B-8129-58BE34FE1475}" dt="2021-04-26T15:38:50.401" v="1040"/>
          <ac:cxnSpMkLst>
            <pc:docMk/>
            <pc:sldMk cId="1581369428" sldId="259"/>
            <ac:cxnSpMk id="1083" creationId="{82079E22-5065-47F9-AFCA-63C0DF2267D9}"/>
          </ac:cxnSpMkLst>
        </pc:cxnChg>
        <pc:cxnChg chg="add del">
          <ac:chgData name="Sabaa" userId="da53414a-3e53-4fae-86a5-6e59ac199c14" providerId="ADAL" clId="{83AE127A-71E0-4A5B-8129-58BE34FE1475}" dt="2021-04-26T15:38:50.401" v="1040"/>
          <ac:cxnSpMkLst>
            <pc:docMk/>
            <pc:sldMk cId="1581369428" sldId="259"/>
            <ac:cxnSpMk id="1084" creationId="{39098EF8-6D81-466E-A59B-778568FCF645}"/>
          </ac:cxnSpMkLst>
        </pc:cxnChg>
      </pc:sldChg>
      <pc:sldChg chg="addSp delSp modSp mod modTransition">
        <pc:chgData name="Sabaa" userId="da53414a-3e53-4fae-86a5-6e59ac199c14" providerId="ADAL" clId="{83AE127A-71E0-4A5B-8129-58BE34FE1475}" dt="2021-04-28T15:41:07.747" v="1528"/>
        <pc:sldMkLst>
          <pc:docMk/>
          <pc:sldMk cId="2635247117" sldId="260"/>
        </pc:sldMkLst>
        <pc:spChg chg="del mod">
          <ac:chgData name="Sabaa" userId="da53414a-3e53-4fae-86a5-6e59ac199c14" providerId="ADAL" clId="{83AE127A-71E0-4A5B-8129-58BE34FE1475}" dt="2021-04-26T17:52:05.819" v="1212" actId="21"/>
          <ac:spMkLst>
            <pc:docMk/>
            <pc:sldMk cId="2635247117" sldId="260"/>
            <ac:spMk id="2" creationId="{BC1D0E4E-2ABE-43EA-97FD-A2773E76F7DA}"/>
          </ac:spMkLst>
        </pc:spChg>
        <pc:spChg chg="mod">
          <ac:chgData name="Sabaa" userId="da53414a-3e53-4fae-86a5-6e59ac199c14" providerId="ADAL" clId="{83AE127A-71E0-4A5B-8129-58BE34FE1475}" dt="2021-04-26T15:38:50.401" v="1040"/>
          <ac:spMkLst>
            <pc:docMk/>
            <pc:sldMk cId="2635247117" sldId="260"/>
            <ac:spMk id="3" creationId="{99AC9E5D-55F9-4D50-81D4-6D8398C4B083}"/>
          </ac:spMkLst>
        </pc:spChg>
        <pc:spChg chg="add del mod">
          <ac:chgData name="Sabaa" userId="da53414a-3e53-4fae-86a5-6e59ac199c14" providerId="ADAL" clId="{83AE127A-71E0-4A5B-8129-58BE34FE1475}" dt="2021-04-28T15:40:24.839" v="1525" actId="26606"/>
          <ac:spMkLst>
            <pc:docMk/>
            <pc:sldMk cId="2635247117" sldId="260"/>
            <ac:spMk id="4" creationId="{46C0B444-71E4-4B22-82AA-8827E31E1FB1}"/>
          </ac:spMkLst>
        </pc:spChg>
        <pc:spChg chg="add mod">
          <ac:chgData name="Sabaa" userId="da53414a-3e53-4fae-86a5-6e59ac199c14" providerId="ADAL" clId="{83AE127A-71E0-4A5B-8129-58BE34FE1475}" dt="2021-04-28T15:39:54.775" v="1517" actId="20577"/>
          <ac:spMkLst>
            <pc:docMk/>
            <pc:sldMk cId="2635247117" sldId="260"/>
            <ac:spMk id="6" creationId="{B196D6A7-B06F-4A58-826E-AED145E8D781}"/>
          </ac:spMkLst>
        </pc:spChg>
        <pc:graphicFrameChg chg="add del">
          <ac:chgData name="Sabaa" userId="da53414a-3e53-4fae-86a5-6e59ac199c14" providerId="ADAL" clId="{83AE127A-71E0-4A5B-8129-58BE34FE1475}" dt="2021-04-28T15:40:18.934" v="1520" actId="26606"/>
          <ac:graphicFrameMkLst>
            <pc:docMk/>
            <pc:sldMk cId="2635247117" sldId="260"/>
            <ac:graphicFrameMk id="8" creationId="{A8C9A0C2-2A6E-4769-AE1C-31AA4241984C}"/>
          </ac:graphicFrameMkLst>
        </pc:graphicFrameChg>
        <pc:graphicFrameChg chg="add del">
          <ac:chgData name="Sabaa" userId="da53414a-3e53-4fae-86a5-6e59ac199c14" providerId="ADAL" clId="{83AE127A-71E0-4A5B-8129-58BE34FE1475}" dt="2021-04-28T15:40:20.291" v="1522" actId="26606"/>
          <ac:graphicFrameMkLst>
            <pc:docMk/>
            <pc:sldMk cId="2635247117" sldId="260"/>
            <ac:graphicFrameMk id="10" creationId="{9B29CF2B-C4D6-4ED0-9758-9B3992C205FD}"/>
          </ac:graphicFrameMkLst>
        </pc:graphicFrameChg>
        <pc:graphicFrameChg chg="add del">
          <ac:chgData name="Sabaa" userId="da53414a-3e53-4fae-86a5-6e59ac199c14" providerId="ADAL" clId="{83AE127A-71E0-4A5B-8129-58BE34FE1475}" dt="2021-04-28T15:40:24.803" v="1524" actId="26606"/>
          <ac:graphicFrameMkLst>
            <pc:docMk/>
            <pc:sldMk cId="2635247117" sldId="260"/>
            <ac:graphicFrameMk id="12" creationId="{92285559-156F-4865-8C00-10BD1CD23C3A}"/>
          </ac:graphicFrameMkLst>
        </pc:graphicFrameChg>
        <pc:graphicFrameChg chg="add mod">
          <ac:chgData name="Sabaa" userId="da53414a-3e53-4fae-86a5-6e59ac199c14" providerId="ADAL" clId="{83AE127A-71E0-4A5B-8129-58BE34FE1475}" dt="2021-04-28T15:41:07.747" v="1528"/>
          <ac:graphicFrameMkLst>
            <pc:docMk/>
            <pc:sldMk cId="2635247117" sldId="260"/>
            <ac:graphicFrameMk id="14" creationId="{A8C9A0C2-2A6E-4769-AE1C-31AA4241984C}"/>
          </ac:graphicFrameMkLst>
        </pc:graphicFrameChg>
      </pc:sldChg>
      <pc:sldChg chg="addSp delSp modSp mod modTransition setBg modClrScheme chgLayout">
        <pc:chgData name="Sabaa" userId="da53414a-3e53-4fae-86a5-6e59ac199c14" providerId="ADAL" clId="{83AE127A-71E0-4A5B-8129-58BE34FE1475}" dt="2021-04-28T15:43:15.318" v="1539" actId="313"/>
        <pc:sldMkLst>
          <pc:docMk/>
          <pc:sldMk cId="2496820627" sldId="261"/>
        </pc:sldMkLst>
        <pc:spChg chg="del mod">
          <ac:chgData name="Sabaa" userId="da53414a-3e53-4fae-86a5-6e59ac199c14" providerId="ADAL" clId="{83AE127A-71E0-4A5B-8129-58BE34FE1475}" dt="2021-04-26T18:00:47.145" v="1385" actId="21"/>
          <ac:spMkLst>
            <pc:docMk/>
            <pc:sldMk cId="2496820627" sldId="261"/>
            <ac:spMk id="2" creationId="{FA837027-972C-4E3A-9C42-859E9E5504A8}"/>
          </ac:spMkLst>
        </pc:spChg>
        <pc:spChg chg="mod ord">
          <ac:chgData name="Sabaa" userId="da53414a-3e53-4fae-86a5-6e59ac199c14" providerId="ADAL" clId="{83AE127A-71E0-4A5B-8129-58BE34FE1475}" dt="2021-04-28T15:43:00.959" v="1536" actId="26606"/>
          <ac:spMkLst>
            <pc:docMk/>
            <pc:sldMk cId="2496820627" sldId="261"/>
            <ac:spMk id="3" creationId="{C7E6BA0E-116F-4F42-A9FA-84BF72BCDF2E}"/>
          </ac:spMkLst>
        </pc:spChg>
        <pc:spChg chg="mod ord">
          <ac:chgData name="Sabaa" userId="da53414a-3e53-4fae-86a5-6e59ac199c14" providerId="ADAL" clId="{83AE127A-71E0-4A5B-8129-58BE34FE1475}" dt="2021-04-28T15:43:15.318" v="1539" actId="313"/>
          <ac:spMkLst>
            <pc:docMk/>
            <pc:sldMk cId="2496820627" sldId="261"/>
            <ac:spMk id="4" creationId="{66425075-A38A-4DC6-9C1D-15B61A4809D9}"/>
          </ac:spMkLst>
        </pc:spChg>
        <pc:spChg chg="add">
          <ac:chgData name="Sabaa" userId="da53414a-3e53-4fae-86a5-6e59ac199c14" providerId="ADAL" clId="{83AE127A-71E0-4A5B-8129-58BE34FE1475}" dt="2021-04-28T15:43:00.959" v="1536" actId="26606"/>
          <ac:spMkLst>
            <pc:docMk/>
            <pc:sldMk cId="2496820627" sldId="261"/>
            <ac:spMk id="71" creationId="{1E94681D-2A4C-4A8D-B9B5-31D440D0328D}"/>
          </ac:spMkLst>
        </pc:spChg>
        <pc:spChg chg="add">
          <ac:chgData name="Sabaa" userId="da53414a-3e53-4fae-86a5-6e59ac199c14" providerId="ADAL" clId="{83AE127A-71E0-4A5B-8129-58BE34FE1475}" dt="2021-04-28T15:43:00.959" v="1536" actId="26606"/>
          <ac:spMkLst>
            <pc:docMk/>
            <pc:sldMk cId="2496820627" sldId="261"/>
            <ac:spMk id="73" creationId="{FB65ABA3-820C-4D75-9437-9EFA1ADFE134}"/>
          </ac:spMkLst>
        </pc:spChg>
        <pc:spChg chg="add">
          <ac:chgData name="Sabaa" userId="da53414a-3e53-4fae-86a5-6e59ac199c14" providerId="ADAL" clId="{83AE127A-71E0-4A5B-8129-58BE34FE1475}" dt="2021-04-28T15:43:00.959" v="1536" actId="26606"/>
          <ac:spMkLst>
            <pc:docMk/>
            <pc:sldMk cId="2496820627" sldId="261"/>
            <ac:spMk id="75" creationId="{036BF2FB-90D8-48DB-BD34-D040CDCFF208}"/>
          </ac:spMkLst>
        </pc:spChg>
        <pc:spChg chg="add">
          <ac:chgData name="Sabaa" userId="da53414a-3e53-4fae-86a5-6e59ac199c14" providerId="ADAL" clId="{83AE127A-71E0-4A5B-8129-58BE34FE1475}" dt="2021-04-28T15:43:00.959" v="1536" actId="26606"/>
          <ac:spMkLst>
            <pc:docMk/>
            <pc:sldMk cId="2496820627" sldId="261"/>
            <ac:spMk id="77" creationId="{B6EE7E08-B389-43E5-B019-1B0A8ACBBD93}"/>
          </ac:spMkLst>
        </pc:spChg>
        <pc:spChg chg="add">
          <ac:chgData name="Sabaa" userId="da53414a-3e53-4fae-86a5-6e59ac199c14" providerId="ADAL" clId="{83AE127A-71E0-4A5B-8129-58BE34FE1475}" dt="2021-04-28T15:43:00.959" v="1536" actId="26606"/>
          <ac:spMkLst>
            <pc:docMk/>
            <pc:sldMk cId="2496820627" sldId="261"/>
            <ac:spMk id="79" creationId="{E60D94A5-8A09-4BAB-8F7C-69BC34C54DDE}"/>
          </ac:spMkLst>
        </pc:spChg>
        <pc:spChg chg="add">
          <ac:chgData name="Sabaa" userId="da53414a-3e53-4fae-86a5-6e59ac199c14" providerId="ADAL" clId="{83AE127A-71E0-4A5B-8129-58BE34FE1475}" dt="2021-04-28T15:43:00.959" v="1536" actId="26606"/>
          <ac:spMkLst>
            <pc:docMk/>
            <pc:sldMk cId="2496820627" sldId="261"/>
            <ac:spMk id="81" creationId="{7A1AE32B-3A6E-4C5E-8FEB-73861B9A26B5}"/>
          </ac:spMkLst>
        </pc:spChg>
        <pc:picChg chg="add mod ord">
          <ac:chgData name="Sabaa" userId="da53414a-3e53-4fae-86a5-6e59ac199c14" providerId="ADAL" clId="{83AE127A-71E0-4A5B-8129-58BE34FE1475}" dt="2021-04-28T15:43:00.959" v="1536" actId="26606"/>
          <ac:picMkLst>
            <pc:docMk/>
            <pc:sldMk cId="2496820627" sldId="261"/>
            <ac:picMk id="2050" creationId="{60985F82-BB1A-4941-8191-D3E9BDF3978E}"/>
          </ac:picMkLst>
        </pc:picChg>
      </pc:sldChg>
      <pc:sldChg chg="addSp delSp modSp mod modTransition">
        <pc:chgData name="Sabaa" userId="da53414a-3e53-4fae-86a5-6e59ac199c14" providerId="ADAL" clId="{83AE127A-71E0-4A5B-8129-58BE34FE1475}" dt="2021-04-28T15:46:41.441" v="1700" actId="14100"/>
        <pc:sldMkLst>
          <pc:docMk/>
          <pc:sldMk cId="992775596" sldId="262"/>
        </pc:sldMkLst>
        <pc:spChg chg="mod">
          <ac:chgData name="Sabaa" userId="da53414a-3e53-4fae-86a5-6e59ac199c14" providerId="ADAL" clId="{83AE127A-71E0-4A5B-8129-58BE34FE1475}" dt="2021-04-28T15:44:09.215" v="1571" actId="20577"/>
          <ac:spMkLst>
            <pc:docMk/>
            <pc:sldMk cId="992775596" sldId="262"/>
            <ac:spMk id="2" creationId="{E5145CFA-5AEE-4278-A858-18D1B63C27B7}"/>
          </ac:spMkLst>
        </pc:spChg>
        <pc:spChg chg="del mod">
          <ac:chgData name="Sabaa" userId="da53414a-3e53-4fae-86a5-6e59ac199c14" providerId="ADAL" clId="{83AE127A-71E0-4A5B-8129-58BE34FE1475}" dt="2021-04-28T15:45:34.906" v="1691" actId="478"/>
          <ac:spMkLst>
            <pc:docMk/>
            <pc:sldMk cId="992775596" sldId="262"/>
            <ac:spMk id="3" creationId="{B3617F5D-3328-4D89-B82C-EE63B9218B17}"/>
          </ac:spMkLst>
        </pc:spChg>
        <pc:spChg chg="mod">
          <ac:chgData name="Sabaa" userId="da53414a-3e53-4fae-86a5-6e59ac199c14" providerId="ADAL" clId="{83AE127A-71E0-4A5B-8129-58BE34FE1475}" dt="2021-04-28T15:45:25.378" v="1689" actId="27636"/>
          <ac:spMkLst>
            <pc:docMk/>
            <pc:sldMk cId="992775596" sldId="262"/>
            <ac:spMk id="4" creationId="{01D5876E-B5A2-4667-97F2-C1FA213705AA}"/>
          </ac:spMkLst>
        </pc:spChg>
        <pc:spChg chg="mod">
          <ac:chgData name="Sabaa" userId="da53414a-3e53-4fae-86a5-6e59ac199c14" providerId="ADAL" clId="{83AE127A-71E0-4A5B-8129-58BE34FE1475}" dt="2021-04-26T15:38:50.401" v="1040"/>
          <ac:spMkLst>
            <pc:docMk/>
            <pc:sldMk cId="992775596" sldId="262"/>
            <ac:spMk id="5" creationId="{443F290C-AD1D-48D2-AD39-07D65C75AEE6}"/>
          </ac:spMkLst>
        </pc:spChg>
        <pc:spChg chg="del mod">
          <ac:chgData name="Sabaa" userId="da53414a-3e53-4fae-86a5-6e59ac199c14" providerId="ADAL" clId="{83AE127A-71E0-4A5B-8129-58BE34FE1475}" dt="2021-04-28T15:46:20.296" v="1692"/>
          <ac:spMkLst>
            <pc:docMk/>
            <pc:sldMk cId="992775596" sldId="262"/>
            <ac:spMk id="6" creationId="{CD10301B-B970-4AF5-BCBA-2FE121E7FA7B}"/>
          </ac:spMkLst>
        </pc:spChg>
        <pc:picChg chg="add mod">
          <ac:chgData name="Sabaa" userId="da53414a-3e53-4fae-86a5-6e59ac199c14" providerId="ADAL" clId="{83AE127A-71E0-4A5B-8129-58BE34FE1475}" dt="2021-04-28T15:46:41.441" v="1700" actId="14100"/>
          <ac:picMkLst>
            <pc:docMk/>
            <pc:sldMk cId="992775596" sldId="262"/>
            <ac:picMk id="3074" creationId="{8B16812C-6A57-4AF2-B57F-D4A314DA4925}"/>
          </ac:picMkLst>
        </pc:picChg>
      </pc:sldChg>
      <pc:sldChg chg="modSp del modTransition">
        <pc:chgData name="Sabaa" userId="da53414a-3e53-4fae-86a5-6e59ac199c14" providerId="ADAL" clId="{83AE127A-71E0-4A5B-8129-58BE34FE1475}" dt="2021-04-28T15:52:10.844" v="2010" actId="47"/>
        <pc:sldMkLst>
          <pc:docMk/>
          <pc:sldMk cId="3465330882" sldId="263"/>
        </pc:sldMkLst>
        <pc:spChg chg="mod">
          <ac:chgData name="Sabaa" userId="da53414a-3e53-4fae-86a5-6e59ac199c14" providerId="ADAL" clId="{83AE127A-71E0-4A5B-8129-58BE34FE1475}" dt="2021-04-26T15:38:50.401" v="1040"/>
          <ac:spMkLst>
            <pc:docMk/>
            <pc:sldMk cId="3465330882" sldId="263"/>
            <ac:spMk id="2" creationId="{6090FF57-B0DC-4452-B8C0-685D2E7B1111}"/>
          </ac:spMkLst>
        </pc:spChg>
        <pc:spChg chg="mod">
          <ac:chgData name="Sabaa" userId="da53414a-3e53-4fae-86a5-6e59ac199c14" providerId="ADAL" clId="{83AE127A-71E0-4A5B-8129-58BE34FE1475}" dt="2021-04-26T15:38:50.401" v="1040"/>
          <ac:spMkLst>
            <pc:docMk/>
            <pc:sldMk cId="3465330882" sldId="263"/>
            <ac:spMk id="3" creationId="{7B2960B3-00B4-42AB-A09D-C430048553AA}"/>
          </ac:spMkLst>
        </pc:spChg>
        <pc:spChg chg="mod">
          <ac:chgData name="Sabaa" userId="da53414a-3e53-4fae-86a5-6e59ac199c14" providerId="ADAL" clId="{83AE127A-71E0-4A5B-8129-58BE34FE1475}" dt="2021-04-26T15:38:50.401" v="1040"/>
          <ac:spMkLst>
            <pc:docMk/>
            <pc:sldMk cId="3465330882" sldId="263"/>
            <ac:spMk id="4" creationId="{066EBEB7-61D8-4574-9B87-95F0684B8ED1}"/>
          </ac:spMkLst>
        </pc:spChg>
      </pc:sldChg>
      <pc:sldChg chg="addSp modSp mod modTransition">
        <pc:chgData name="Sabaa" userId="da53414a-3e53-4fae-86a5-6e59ac199c14" providerId="ADAL" clId="{83AE127A-71E0-4A5B-8129-58BE34FE1475}" dt="2021-04-28T15:53:50.380" v="2015" actId="1076"/>
        <pc:sldMkLst>
          <pc:docMk/>
          <pc:sldMk cId="168604856" sldId="264"/>
        </pc:sldMkLst>
        <pc:spChg chg="mod">
          <ac:chgData name="Sabaa" userId="da53414a-3e53-4fae-86a5-6e59ac199c14" providerId="ADAL" clId="{83AE127A-71E0-4A5B-8129-58BE34FE1475}" dt="2021-04-28T15:51:04.640" v="2002" actId="1076"/>
          <ac:spMkLst>
            <pc:docMk/>
            <pc:sldMk cId="168604856" sldId="264"/>
            <ac:spMk id="2" creationId="{BDB8B6CD-86A4-4231-A253-74B64EA21051}"/>
          </ac:spMkLst>
        </pc:spChg>
        <pc:picChg chg="add mod">
          <ac:chgData name="Sabaa" userId="da53414a-3e53-4fae-86a5-6e59ac199c14" providerId="ADAL" clId="{83AE127A-71E0-4A5B-8129-58BE34FE1475}" dt="2021-04-28T15:51:04.640" v="2002" actId="1076"/>
          <ac:picMkLst>
            <pc:docMk/>
            <pc:sldMk cId="168604856" sldId="264"/>
            <ac:picMk id="5122" creationId="{A918DEF8-C569-4592-B847-5E589D167CAF}"/>
          </ac:picMkLst>
        </pc:picChg>
        <pc:picChg chg="add mod">
          <ac:chgData name="Sabaa" userId="da53414a-3e53-4fae-86a5-6e59ac199c14" providerId="ADAL" clId="{83AE127A-71E0-4A5B-8129-58BE34FE1475}" dt="2021-04-28T15:53:50.380" v="2015" actId="1076"/>
          <ac:picMkLst>
            <pc:docMk/>
            <pc:sldMk cId="168604856" sldId="264"/>
            <ac:picMk id="5124" creationId="{4C3EE421-CF95-4643-9C22-39B3BEDE711F}"/>
          </ac:picMkLst>
        </pc:picChg>
        <pc:picChg chg="add mod">
          <ac:chgData name="Sabaa" userId="da53414a-3e53-4fae-86a5-6e59ac199c14" providerId="ADAL" clId="{83AE127A-71E0-4A5B-8129-58BE34FE1475}" dt="2021-04-28T15:53:48.360" v="2014" actId="1076"/>
          <ac:picMkLst>
            <pc:docMk/>
            <pc:sldMk cId="168604856" sldId="264"/>
            <ac:picMk id="5126" creationId="{A3703194-7FDD-4E27-801F-959616C37973}"/>
          </ac:picMkLst>
        </pc:picChg>
        <pc:picChg chg="add mod">
          <ac:chgData name="Sabaa" userId="da53414a-3e53-4fae-86a5-6e59ac199c14" providerId="ADAL" clId="{83AE127A-71E0-4A5B-8129-58BE34FE1475}" dt="2021-04-28T15:53:44.671" v="2013" actId="1076"/>
          <ac:picMkLst>
            <pc:docMk/>
            <pc:sldMk cId="168604856" sldId="264"/>
            <ac:picMk id="5128" creationId="{50E45C2B-3EED-4057-A47C-0818487C451E}"/>
          </ac:picMkLst>
        </pc:picChg>
      </pc:sldChg>
      <pc:sldChg chg="addSp modSp mod modTransition">
        <pc:chgData name="Sabaa" userId="da53414a-3e53-4fae-86a5-6e59ac199c14" providerId="ADAL" clId="{83AE127A-71E0-4A5B-8129-58BE34FE1475}" dt="2021-04-28T15:50:11.273" v="1999" actId="20577"/>
        <pc:sldMkLst>
          <pc:docMk/>
          <pc:sldMk cId="1374532490" sldId="265"/>
        </pc:sldMkLst>
        <pc:spChg chg="mod">
          <ac:chgData name="Sabaa" userId="da53414a-3e53-4fae-86a5-6e59ac199c14" providerId="ADAL" clId="{83AE127A-71E0-4A5B-8129-58BE34FE1475}" dt="2021-04-26T15:38:50.401" v="1040"/>
          <ac:spMkLst>
            <pc:docMk/>
            <pc:sldMk cId="1374532490" sldId="265"/>
            <ac:spMk id="2" creationId="{5B064FAF-5C93-4442-B870-6F3989188C2D}"/>
          </ac:spMkLst>
        </pc:spChg>
        <pc:spChg chg="mod">
          <ac:chgData name="Sabaa" userId="da53414a-3e53-4fae-86a5-6e59ac199c14" providerId="ADAL" clId="{83AE127A-71E0-4A5B-8129-58BE34FE1475}" dt="2021-04-28T15:50:11.273" v="1999" actId="20577"/>
          <ac:spMkLst>
            <pc:docMk/>
            <pc:sldMk cId="1374532490" sldId="265"/>
            <ac:spMk id="3" creationId="{A3B0BAA1-7DF7-44C6-9CAB-6DF36E58E221}"/>
          </ac:spMkLst>
        </pc:spChg>
        <pc:spChg chg="mod">
          <ac:chgData name="Sabaa" userId="da53414a-3e53-4fae-86a5-6e59ac199c14" providerId="ADAL" clId="{83AE127A-71E0-4A5B-8129-58BE34FE1475}" dt="2021-04-28T15:48:43.541" v="1978" actId="20577"/>
          <ac:spMkLst>
            <pc:docMk/>
            <pc:sldMk cId="1374532490" sldId="265"/>
            <ac:spMk id="4" creationId="{1E932D94-07BF-4336-8C71-E8215939D90B}"/>
          </ac:spMkLst>
        </pc:spChg>
        <pc:picChg chg="add mod">
          <ac:chgData name="Sabaa" userId="da53414a-3e53-4fae-86a5-6e59ac199c14" providerId="ADAL" clId="{83AE127A-71E0-4A5B-8129-58BE34FE1475}" dt="2021-04-28T15:49:29.189" v="1981" actId="1076"/>
          <ac:picMkLst>
            <pc:docMk/>
            <pc:sldMk cId="1374532490" sldId="265"/>
            <ac:picMk id="4098" creationId="{DA59722A-25EB-40A6-A437-17350DDAA997}"/>
          </ac:picMkLst>
        </pc:picChg>
      </pc:sldChg>
    </pc:docChg>
  </pc:docChgLst>
  <pc:docChgLst>
    <pc:chgData name="Sabaa" userId="da53414a-3e53-4fae-86a5-6e59ac199c14" providerId="ADAL" clId="{472329DB-444E-4D90-B738-879FA2045791}"/>
    <pc:docChg chg="custSel addSld modSld">
      <pc:chgData name="Sabaa" userId="da53414a-3e53-4fae-86a5-6e59ac199c14" providerId="ADAL" clId="{472329DB-444E-4D90-B738-879FA2045791}" dt="2021-03-31T21:50:17.673" v="1955" actId="20577"/>
      <pc:docMkLst>
        <pc:docMk/>
      </pc:docMkLst>
      <pc:sldChg chg="modSp mod">
        <pc:chgData name="Sabaa" userId="da53414a-3e53-4fae-86a5-6e59ac199c14" providerId="ADAL" clId="{472329DB-444E-4D90-B738-879FA2045791}" dt="2021-03-31T21:29:24.230" v="97" actId="20577"/>
        <pc:sldMkLst>
          <pc:docMk/>
          <pc:sldMk cId="1736693185" sldId="257"/>
        </pc:sldMkLst>
        <pc:spChg chg="mod">
          <ac:chgData name="Sabaa" userId="da53414a-3e53-4fae-86a5-6e59ac199c14" providerId="ADAL" clId="{472329DB-444E-4D90-B738-879FA2045791}" dt="2021-03-31T21:29:24.230" v="97" actId="20577"/>
          <ac:spMkLst>
            <pc:docMk/>
            <pc:sldMk cId="1736693185" sldId="257"/>
            <ac:spMk id="3" creationId="{C8722DDC-8EEE-4A06-8DFE-B44871EAA2CF}"/>
          </ac:spMkLst>
        </pc:spChg>
      </pc:sldChg>
      <pc:sldChg chg="modSp mod">
        <pc:chgData name="Sabaa" userId="da53414a-3e53-4fae-86a5-6e59ac199c14" providerId="ADAL" clId="{472329DB-444E-4D90-B738-879FA2045791}" dt="2021-03-31T21:37:30.606" v="253" actId="20577"/>
        <pc:sldMkLst>
          <pc:docMk/>
          <pc:sldMk cId="121601030" sldId="258"/>
        </pc:sldMkLst>
        <pc:spChg chg="mod">
          <ac:chgData name="Sabaa" userId="da53414a-3e53-4fae-86a5-6e59ac199c14" providerId="ADAL" clId="{472329DB-444E-4D90-B738-879FA2045791}" dt="2021-03-31T21:36:09.418" v="147" actId="122"/>
          <ac:spMkLst>
            <pc:docMk/>
            <pc:sldMk cId="121601030" sldId="258"/>
            <ac:spMk id="2" creationId="{92C9295F-E638-4F61-AFE2-CF3E40556031}"/>
          </ac:spMkLst>
        </pc:spChg>
        <pc:graphicFrameChg chg="mod">
          <ac:chgData name="Sabaa" userId="da53414a-3e53-4fae-86a5-6e59ac199c14" providerId="ADAL" clId="{472329DB-444E-4D90-B738-879FA2045791}" dt="2021-03-31T21:37:30.606" v="253" actId="20577"/>
          <ac:graphicFrameMkLst>
            <pc:docMk/>
            <pc:sldMk cId="121601030" sldId="258"/>
            <ac:graphicFrameMk id="31" creationId="{613FC9B6-ED9E-4F51-A217-156DA01928CD}"/>
          </ac:graphicFrameMkLst>
        </pc:graphicFrameChg>
      </pc:sldChg>
      <pc:sldChg chg="modSp new mod">
        <pc:chgData name="Sabaa" userId="da53414a-3e53-4fae-86a5-6e59ac199c14" providerId="ADAL" clId="{472329DB-444E-4D90-B738-879FA2045791}" dt="2021-03-31T21:38:00.052" v="303" actId="20577"/>
        <pc:sldMkLst>
          <pc:docMk/>
          <pc:sldMk cId="1581369428" sldId="259"/>
        </pc:sldMkLst>
        <pc:spChg chg="mod">
          <ac:chgData name="Sabaa" userId="da53414a-3e53-4fae-86a5-6e59ac199c14" providerId="ADAL" clId="{472329DB-444E-4D90-B738-879FA2045791}" dt="2021-03-31T21:38:00.052" v="303" actId="20577"/>
          <ac:spMkLst>
            <pc:docMk/>
            <pc:sldMk cId="1581369428" sldId="259"/>
            <ac:spMk id="2" creationId="{B541FBED-68BA-42CF-A241-69D8AA571E77}"/>
          </ac:spMkLst>
        </pc:spChg>
      </pc:sldChg>
      <pc:sldChg chg="modSp new mod">
        <pc:chgData name="Sabaa" userId="da53414a-3e53-4fae-86a5-6e59ac199c14" providerId="ADAL" clId="{472329DB-444E-4D90-B738-879FA2045791}" dt="2021-03-31T21:39:42.813" v="545" actId="20577"/>
        <pc:sldMkLst>
          <pc:docMk/>
          <pc:sldMk cId="2635247117" sldId="260"/>
        </pc:sldMkLst>
        <pc:spChg chg="mod">
          <ac:chgData name="Sabaa" userId="da53414a-3e53-4fae-86a5-6e59ac199c14" providerId="ADAL" clId="{472329DB-444E-4D90-B738-879FA2045791}" dt="2021-03-31T21:39:42.813" v="545" actId="20577"/>
          <ac:spMkLst>
            <pc:docMk/>
            <pc:sldMk cId="2635247117" sldId="260"/>
            <ac:spMk id="2" creationId="{BC1D0E4E-2ABE-43EA-97FD-A2773E76F7DA}"/>
          </ac:spMkLst>
        </pc:spChg>
      </pc:sldChg>
      <pc:sldChg chg="modSp new mod">
        <pc:chgData name="Sabaa" userId="da53414a-3e53-4fae-86a5-6e59ac199c14" providerId="ADAL" clId="{472329DB-444E-4D90-B738-879FA2045791}" dt="2021-03-31T21:40:16.092" v="592" actId="20577"/>
        <pc:sldMkLst>
          <pc:docMk/>
          <pc:sldMk cId="2496820627" sldId="261"/>
        </pc:sldMkLst>
        <pc:spChg chg="mod">
          <ac:chgData name="Sabaa" userId="da53414a-3e53-4fae-86a5-6e59ac199c14" providerId="ADAL" clId="{472329DB-444E-4D90-B738-879FA2045791}" dt="2021-03-31T21:40:16.092" v="592" actId="20577"/>
          <ac:spMkLst>
            <pc:docMk/>
            <pc:sldMk cId="2496820627" sldId="261"/>
            <ac:spMk id="3" creationId="{C7E6BA0E-116F-4F42-A9FA-84BF72BCDF2E}"/>
          </ac:spMkLst>
        </pc:spChg>
      </pc:sldChg>
      <pc:sldChg chg="modSp new mod">
        <pc:chgData name="Sabaa" userId="da53414a-3e53-4fae-86a5-6e59ac199c14" providerId="ADAL" clId="{472329DB-444E-4D90-B738-879FA2045791}" dt="2021-03-31T21:42:05.546" v="917" actId="20577"/>
        <pc:sldMkLst>
          <pc:docMk/>
          <pc:sldMk cId="992775596" sldId="262"/>
        </pc:sldMkLst>
        <pc:spChg chg="mod">
          <ac:chgData name="Sabaa" userId="da53414a-3e53-4fae-86a5-6e59ac199c14" providerId="ADAL" clId="{472329DB-444E-4D90-B738-879FA2045791}" dt="2021-03-31T21:41:02.229" v="708" actId="5793"/>
          <ac:spMkLst>
            <pc:docMk/>
            <pc:sldMk cId="992775596" sldId="262"/>
            <ac:spMk id="2" creationId="{E5145CFA-5AEE-4278-A858-18D1B63C27B7}"/>
          </ac:spMkLst>
        </pc:spChg>
        <pc:spChg chg="mod">
          <ac:chgData name="Sabaa" userId="da53414a-3e53-4fae-86a5-6e59ac199c14" providerId="ADAL" clId="{472329DB-444E-4D90-B738-879FA2045791}" dt="2021-03-31T21:42:05.546" v="917" actId="20577"/>
          <ac:spMkLst>
            <pc:docMk/>
            <pc:sldMk cId="992775596" sldId="262"/>
            <ac:spMk id="4" creationId="{01D5876E-B5A2-4667-97F2-C1FA213705AA}"/>
          </ac:spMkLst>
        </pc:spChg>
      </pc:sldChg>
      <pc:sldChg chg="modSp new mod">
        <pc:chgData name="Sabaa" userId="da53414a-3e53-4fae-86a5-6e59ac199c14" providerId="ADAL" clId="{472329DB-444E-4D90-B738-879FA2045791}" dt="2021-03-31T21:42:29.257" v="944" actId="20577"/>
        <pc:sldMkLst>
          <pc:docMk/>
          <pc:sldMk cId="3465330882" sldId="263"/>
        </pc:sldMkLst>
        <pc:spChg chg="mod">
          <ac:chgData name="Sabaa" userId="da53414a-3e53-4fae-86a5-6e59ac199c14" providerId="ADAL" clId="{472329DB-444E-4D90-B738-879FA2045791}" dt="2021-03-31T21:42:29.257" v="944" actId="20577"/>
          <ac:spMkLst>
            <pc:docMk/>
            <pc:sldMk cId="3465330882" sldId="263"/>
            <ac:spMk id="3" creationId="{7B2960B3-00B4-42AB-A09D-C430048553AA}"/>
          </ac:spMkLst>
        </pc:spChg>
      </pc:sldChg>
      <pc:sldChg chg="modSp new mod">
        <pc:chgData name="Sabaa" userId="da53414a-3e53-4fae-86a5-6e59ac199c14" providerId="ADAL" clId="{472329DB-444E-4D90-B738-879FA2045791}" dt="2021-03-31T21:50:17.673" v="1955" actId="20577"/>
        <pc:sldMkLst>
          <pc:docMk/>
          <pc:sldMk cId="168604856" sldId="264"/>
        </pc:sldMkLst>
        <pc:spChg chg="mod">
          <ac:chgData name="Sabaa" userId="da53414a-3e53-4fae-86a5-6e59ac199c14" providerId="ADAL" clId="{472329DB-444E-4D90-B738-879FA2045791}" dt="2021-03-31T21:50:17.673" v="1955" actId="20577"/>
          <ac:spMkLst>
            <pc:docMk/>
            <pc:sldMk cId="168604856" sldId="264"/>
            <ac:spMk id="2" creationId="{BDB8B6CD-86A4-4231-A253-74B64EA21051}"/>
          </ac:spMkLst>
        </pc:spChg>
      </pc:sldChg>
      <pc:sldChg chg="modSp new mod">
        <pc:chgData name="Sabaa" userId="da53414a-3e53-4fae-86a5-6e59ac199c14" providerId="ADAL" clId="{472329DB-444E-4D90-B738-879FA2045791}" dt="2021-03-31T21:48:29.845" v="1889" actId="20577"/>
        <pc:sldMkLst>
          <pc:docMk/>
          <pc:sldMk cId="1374532490" sldId="265"/>
        </pc:sldMkLst>
        <pc:spChg chg="mod">
          <ac:chgData name="Sabaa" userId="da53414a-3e53-4fae-86a5-6e59ac199c14" providerId="ADAL" clId="{472329DB-444E-4D90-B738-879FA2045791}" dt="2021-03-31T21:44:03.724" v="1142" actId="20577"/>
          <ac:spMkLst>
            <pc:docMk/>
            <pc:sldMk cId="1374532490" sldId="265"/>
            <ac:spMk id="2" creationId="{5B064FAF-5C93-4442-B870-6F3989188C2D}"/>
          </ac:spMkLst>
        </pc:spChg>
        <pc:spChg chg="mod">
          <ac:chgData name="Sabaa" userId="da53414a-3e53-4fae-86a5-6e59ac199c14" providerId="ADAL" clId="{472329DB-444E-4D90-B738-879FA2045791}" dt="2021-03-31T21:46:27.462" v="1545" actId="20577"/>
          <ac:spMkLst>
            <pc:docMk/>
            <pc:sldMk cId="1374532490" sldId="265"/>
            <ac:spMk id="3" creationId="{A3B0BAA1-7DF7-44C6-9CAB-6DF36E58E221}"/>
          </ac:spMkLst>
        </pc:spChg>
        <pc:spChg chg="mod">
          <ac:chgData name="Sabaa" userId="da53414a-3e53-4fae-86a5-6e59ac199c14" providerId="ADAL" clId="{472329DB-444E-4D90-B738-879FA2045791}" dt="2021-03-31T21:48:29.845" v="1889" actId="20577"/>
          <ac:spMkLst>
            <pc:docMk/>
            <pc:sldMk cId="1374532490" sldId="265"/>
            <ac:spMk id="4" creationId="{1E932D94-07BF-4336-8C71-E8215939D90B}"/>
          </ac:spMkLst>
        </pc:spChg>
      </pc:sldChg>
    </pc:docChg>
  </pc:docChgLst>
  <pc:docChgLst>
    <pc:chgData name="Sabaa Sayed" userId="S::pupil_sabaa_s@jgacademy.co.uk::da53414a-3e53-4fae-86a5-6e59ac199c14" providerId="AD" clId="Web-{E18ADDD6-3379-4C3E-8925-CEC86CFF381D}"/>
    <pc:docChg chg="modSld">
      <pc:chgData name="Sabaa Sayed" userId="S::pupil_sabaa_s@jgacademy.co.uk::da53414a-3e53-4fae-86a5-6e59ac199c14" providerId="AD" clId="Web-{E18ADDD6-3379-4C3E-8925-CEC86CFF381D}" dt="2021-04-28T16:20:21.729" v="0" actId="20577"/>
      <pc:docMkLst>
        <pc:docMk/>
      </pc:docMkLst>
      <pc:sldChg chg="modSp">
        <pc:chgData name="Sabaa Sayed" userId="S::pupil_sabaa_s@jgacademy.co.uk::da53414a-3e53-4fae-86a5-6e59ac199c14" providerId="AD" clId="Web-{E18ADDD6-3379-4C3E-8925-CEC86CFF381D}" dt="2021-04-28T16:20:21.729" v="0" actId="20577"/>
        <pc:sldMkLst>
          <pc:docMk/>
          <pc:sldMk cId="1374532490" sldId="265"/>
        </pc:sldMkLst>
        <pc:spChg chg="mod">
          <ac:chgData name="Sabaa Sayed" userId="S::pupil_sabaa_s@jgacademy.co.uk::da53414a-3e53-4fae-86a5-6e59ac199c14" providerId="AD" clId="Web-{E18ADDD6-3379-4C3E-8925-CEC86CFF381D}" dt="2021-04-28T16:20:21.729" v="0" actId="20577"/>
          <ac:spMkLst>
            <pc:docMk/>
            <pc:sldMk cId="1374532490" sldId="265"/>
            <ac:spMk id="2" creationId="{5B064FAF-5C93-4442-B870-6F3989188C2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26T18:39:19.632" idx="1">
    <p:pos x="570" y="677"/>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B6C09-127C-4879-9C88-EE5C9669749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ACA89B3-9F6C-4BB3-9ACA-D498B358B697}">
      <dgm:prSet/>
      <dgm:spPr/>
      <dgm:t>
        <a:bodyPr/>
        <a:lstStyle/>
        <a:p>
          <a:r>
            <a:rPr lang="en-GB" b="0" i="0"/>
            <a:t>Five GCSEs (A-C), including English, maths and science</a:t>
          </a:r>
          <a:endParaRPr lang="en-US"/>
        </a:p>
      </dgm:t>
    </dgm:pt>
    <dgm:pt modelId="{41C72DF2-40DC-4E65-BB5C-6622087F5277}" type="parTrans" cxnId="{AF4A5723-3ACF-43FB-8FDD-D89FB3240595}">
      <dgm:prSet/>
      <dgm:spPr/>
      <dgm:t>
        <a:bodyPr/>
        <a:lstStyle/>
        <a:p>
          <a:endParaRPr lang="en-US"/>
        </a:p>
      </dgm:t>
    </dgm:pt>
    <dgm:pt modelId="{A4563CDA-DC00-4C9A-8C7C-5DC0AA15D539}" type="sibTrans" cxnId="{AF4A5723-3ACF-43FB-8FDD-D89FB3240595}">
      <dgm:prSet/>
      <dgm:spPr/>
      <dgm:t>
        <a:bodyPr/>
        <a:lstStyle/>
        <a:p>
          <a:endParaRPr lang="en-US"/>
        </a:p>
      </dgm:t>
    </dgm:pt>
    <dgm:pt modelId="{BF5D6002-8FDF-450C-8EE8-43848F57736B}">
      <dgm:prSet/>
      <dgm:spPr/>
      <dgm:t>
        <a:bodyPr/>
        <a:lstStyle/>
        <a:p>
          <a:r>
            <a:rPr lang="en-GB" b="0" i="0"/>
            <a:t>Three A levels (with at least two in science-based subjects)</a:t>
          </a:r>
          <a:endParaRPr lang="en-US"/>
        </a:p>
      </dgm:t>
    </dgm:pt>
    <dgm:pt modelId="{7064DB35-6CA6-494E-9B8F-C496164F02E0}" type="parTrans" cxnId="{C07CD34F-E7EB-4E29-BDE5-6FCB9C53C357}">
      <dgm:prSet/>
      <dgm:spPr/>
      <dgm:t>
        <a:bodyPr/>
        <a:lstStyle/>
        <a:p>
          <a:endParaRPr lang="en-US"/>
        </a:p>
      </dgm:t>
    </dgm:pt>
    <dgm:pt modelId="{0251A6B2-6F38-48E9-AF0B-3B26DCD46D5F}" type="sibTrans" cxnId="{C07CD34F-E7EB-4E29-BDE5-6FCB9C53C357}">
      <dgm:prSet/>
      <dgm:spPr/>
      <dgm:t>
        <a:bodyPr/>
        <a:lstStyle/>
        <a:p>
          <a:endParaRPr lang="en-US"/>
        </a:p>
      </dgm:t>
    </dgm:pt>
    <dgm:pt modelId="{126EE7DE-F7B6-4A75-BAF9-6153BE34517D}">
      <dgm:prSet/>
      <dgm:spPr/>
      <dgm:t>
        <a:bodyPr/>
        <a:lstStyle/>
        <a:p>
          <a:r>
            <a:rPr lang="en-GB" i="0" u="none" dirty="0"/>
            <a:t>Essential qualifications</a:t>
          </a:r>
          <a:endParaRPr lang="en-US" u="none" dirty="0"/>
        </a:p>
      </dgm:t>
    </dgm:pt>
    <dgm:pt modelId="{84B32272-8DE9-43A1-A0E2-49E25E6A3C02}" type="parTrans" cxnId="{67DB05FE-9B1B-4C5B-BCD3-FA941B05C34B}">
      <dgm:prSet/>
      <dgm:spPr/>
      <dgm:t>
        <a:bodyPr/>
        <a:lstStyle/>
        <a:p>
          <a:endParaRPr lang="en-US"/>
        </a:p>
      </dgm:t>
    </dgm:pt>
    <dgm:pt modelId="{C869081A-AC6B-4647-A8B3-14A66E2AD5B6}" type="sibTrans" cxnId="{67DB05FE-9B1B-4C5B-BCD3-FA941B05C34B}">
      <dgm:prSet/>
      <dgm:spPr/>
      <dgm:t>
        <a:bodyPr/>
        <a:lstStyle/>
        <a:p>
          <a:endParaRPr lang="en-US"/>
        </a:p>
      </dgm:t>
    </dgm:pt>
    <dgm:pt modelId="{53FE6E36-FDCE-45C5-BFD8-00E90B6A3E3D}">
      <dgm:prSet/>
      <dgm:spPr/>
      <dgm:t>
        <a:bodyPr/>
        <a:lstStyle/>
        <a:p>
          <a:r>
            <a:rPr lang="en-GB" i="0"/>
            <a:t>BSc (Hons) degree in optometry</a:t>
          </a:r>
          <a:endParaRPr lang="en-US"/>
        </a:p>
      </dgm:t>
    </dgm:pt>
    <dgm:pt modelId="{C31CDF9D-93A9-428D-BF62-C960BD578DA3}" type="parTrans" cxnId="{5C2CFA25-62E7-46E4-B634-8416E22BCEFB}">
      <dgm:prSet/>
      <dgm:spPr/>
      <dgm:t>
        <a:bodyPr/>
        <a:lstStyle/>
        <a:p>
          <a:endParaRPr lang="en-US"/>
        </a:p>
      </dgm:t>
    </dgm:pt>
    <dgm:pt modelId="{46D22F30-C018-459F-B757-F96B02A40E23}" type="sibTrans" cxnId="{5C2CFA25-62E7-46E4-B634-8416E22BCEFB}">
      <dgm:prSet/>
      <dgm:spPr/>
      <dgm:t>
        <a:bodyPr/>
        <a:lstStyle/>
        <a:p>
          <a:endParaRPr lang="en-US"/>
        </a:p>
      </dgm:t>
    </dgm:pt>
    <dgm:pt modelId="{1ACF1ABE-DC77-487D-8BF1-43EE0ED86A58}" type="pres">
      <dgm:prSet presAssocID="{752B6C09-127C-4879-9C88-EE5C9669749A}" presName="outerComposite" presStyleCnt="0">
        <dgm:presLayoutVars>
          <dgm:chMax val="5"/>
          <dgm:dir/>
          <dgm:resizeHandles val="exact"/>
        </dgm:presLayoutVars>
      </dgm:prSet>
      <dgm:spPr/>
    </dgm:pt>
    <dgm:pt modelId="{02F81748-FC00-40CC-A5D8-4F212DB17B5C}" type="pres">
      <dgm:prSet presAssocID="{752B6C09-127C-4879-9C88-EE5C9669749A}" presName="dummyMaxCanvas" presStyleCnt="0">
        <dgm:presLayoutVars/>
      </dgm:prSet>
      <dgm:spPr/>
    </dgm:pt>
    <dgm:pt modelId="{FE78B45A-C7F8-4ED9-8B9D-24C6AD1EAD40}" type="pres">
      <dgm:prSet presAssocID="{752B6C09-127C-4879-9C88-EE5C9669749A}" presName="FourNodes_1" presStyleLbl="node1" presStyleIdx="0" presStyleCnt="4">
        <dgm:presLayoutVars>
          <dgm:bulletEnabled val="1"/>
        </dgm:presLayoutVars>
      </dgm:prSet>
      <dgm:spPr/>
    </dgm:pt>
    <dgm:pt modelId="{3572D967-EF69-491F-A375-7A50DF437249}" type="pres">
      <dgm:prSet presAssocID="{752B6C09-127C-4879-9C88-EE5C9669749A}" presName="FourNodes_2" presStyleLbl="node1" presStyleIdx="1" presStyleCnt="4">
        <dgm:presLayoutVars>
          <dgm:bulletEnabled val="1"/>
        </dgm:presLayoutVars>
      </dgm:prSet>
      <dgm:spPr/>
    </dgm:pt>
    <dgm:pt modelId="{61D231E4-77A5-4279-8108-185AAAD0C476}" type="pres">
      <dgm:prSet presAssocID="{752B6C09-127C-4879-9C88-EE5C9669749A}" presName="FourNodes_3" presStyleLbl="node1" presStyleIdx="2" presStyleCnt="4" custLinFactNeighborX="-4949" custLinFactNeighborY="-2919">
        <dgm:presLayoutVars>
          <dgm:bulletEnabled val="1"/>
        </dgm:presLayoutVars>
      </dgm:prSet>
      <dgm:spPr/>
    </dgm:pt>
    <dgm:pt modelId="{E787C2CC-7098-4B87-A6E9-5195109EC440}" type="pres">
      <dgm:prSet presAssocID="{752B6C09-127C-4879-9C88-EE5C9669749A}" presName="FourNodes_4" presStyleLbl="node1" presStyleIdx="3" presStyleCnt="4">
        <dgm:presLayoutVars>
          <dgm:bulletEnabled val="1"/>
        </dgm:presLayoutVars>
      </dgm:prSet>
      <dgm:spPr/>
    </dgm:pt>
    <dgm:pt modelId="{3564192F-6EF8-4D2D-9B1E-2DCC56F3D677}" type="pres">
      <dgm:prSet presAssocID="{752B6C09-127C-4879-9C88-EE5C9669749A}" presName="FourConn_1-2" presStyleLbl="fgAccFollowNode1" presStyleIdx="0" presStyleCnt="3">
        <dgm:presLayoutVars>
          <dgm:bulletEnabled val="1"/>
        </dgm:presLayoutVars>
      </dgm:prSet>
      <dgm:spPr/>
    </dgm:pt>
    <dgm:pt modelId="{1C9C14B0-7A95-4805-B378-0C3B15E807BA}" type="pres">
      <dgm:prSet presAssocID="{752B6C09-127C-4879-9C88-EE5C9669749A}" presName="FourConn_2-3" presStyleLbl="fgAccFollowNode1" presStyleIdx="1" presStyleCnt="3">
        <dgm:presLayoutVars>
          <dgm:bulletEnabled val="1"/>
        </dgm:presLayoutVars>
      </dgm:prSet>
      <dgm:spPr/>
    </dgm:pt>
    <dgm:pt modelId="{12F16549-76D0-4957-89B9-E71F2313A67E}" type="pres">
      <dgm:prSet presAssocID="{752B6C09-127C-4879-9C88-EE5C9669749A}" presName="FourConn_3-4" presStyleLbl="fgAccFollowNode1" presStyleIdx="2" presStyleCnt="3">
        <dgm:presLayoutVars>
          <dgm:bulletEnabled val="1"/>
        </dgm:presLayoutVars>
      </dgm:prSet>
      <dgm:spPr/>
    </dgm:pt>
    <dgm:pt modelId="{04CB1C79-1963-40BE-A41E-47849A42BB8E}" type="pres">
      <dgm:prSet presAssocID="{752B6C09-127C-4879-9C88-EE5C9669749A}" presName="FourNodes_1_text" presStyleLbl="node1" presStyleIdx="3" presStyleCnt="4">
        <dgm:presLayoutVars>
          <dgm:bulletEnabled val="1"/>
        </dgm:presLayoutVars>
      </dgm:prSet>
      <dgm:spPr/>
    </dgm:pt>
    <dgm:pt modelId="{536BA5DE-B2A7-4397-A5A5-D101B4D2ACC0}" type="pres">
      <dgm:prSet presAssocID="{752B6C09-127C-4879-9C88-EE5C9669749A}" presName="FourNodes_2_text" presStyleLbl="node1" presStyleIdx="3" presStyleCnt="4">
        <dgm:presLayoutVars>
          <dgm:bulletEnabled val="1"/>
        </dgm:presLayoutVars>
      </dgm:prSet>
      <dgm:spPr/>
    </dgm:pt>
    <dgm:pt modelId="{3EB60469-2543-4E09-AB5F-CFB517A80344}" type="pres">
      <dgm:prSet presAssocID="{752B6C09-127C-4879-9C88-EE5C9669749A}" presName="FourNodes_3_text" presStyleLbl="node1" presStyleIdx="3" presStyleCnt="4">
        <dgm:presLayoutVars>
          <dgm:bulletEnabled val="1"/>
        </dgm:presLayoutVars>
      </dgm:prSet>
      <dgm:spPr/>
    </dgm:pt>
    <dgm:pt modelId="{77325EDE-C71D-4DFF-91FD-E541BE449F70}" type="pres">
      <dgm:prSet presAssocID="{752B6C09-127C-4879-9C88-EE5C9669749A}" presName="FourNodes_4_text" presStyleLbl="node1" presStyleIdx="3" presStyleCnt="4">
        <dgm:presLayoutVars>
          <dgm:bulletEnabled val="1"/>
        </dgm:presLayoutVars>
      </dgm:prSet>
      <dgm:spPr/>
    </dgm:pt>
  </dgm:ptLst>
  <dgm:cxnLst>
    <dgm:cxn modelId="{5EAE3E06-F9AF-4D61-A2D6-14E0CFFFD081}" type="presOf" srcId="{126EE7DE-F7B6-4A75-BAF9-6153BE34517D}" destId="{3EB60469-2543-4E09-AB5F-CFB517A80344}" srcOrd="1" destOrd="0" presId="urn:microsoft.com/office/officeart/2005/8/layout/vProcess5"/>
    <dgm:cxn modelId="{675FD410-A504-4B67-A1F2-2E82C8CF71E3}" type="presOf" srcId="{126EE7DE-F7B6-4A75-BAF9-6153BE34517D}" destId="{61D231E4-77A5-4279-8108-185AAAD0C476}" srcOrd="0" destOrd="0" presId="urn:microsoft.com/office/officeart/2005/8/layout/vProcess5"/>
    <dgm:cxn modelId="{24668121-C784-4B35-8EDA-5F9A56AD9424}" type="presOf" srcId="{0251A6B2-6F38-48E9-AF0B-3B26DCD46D5F}" destId="{1C9C14B0-7A95-4805-B378-0C3B15E807BA}" srcOrd="0" destOrd="0" presId="urn:microsoft.com/office/officeart/2005/8/layout/vProcess5"/>
    <dgm:cxn modelId="{AF4A5723-3ACF-43FB-8FDD-D89FB3240595}" srcId="{752B6C09-127C-4879-9C88-EE5C9669749A}" destId="{AACA89B3-9F6C-4BB3-9ACA-D498B358B697}" srcOrd="0" destOrd="0" parTransId="{41C72DF2-40DC-4E65-BB5C-6622087F5277}" sibTransId="{A4563CDA-DC00-4C9A-8C7C-5DC0AA15D539}"/>
    <dgm:cxn modelId="{5C2CFA25-62E7-46E4-B634-8416E22BCEFB}" srcId="{752B6C09-127C-4879-9C88-EE5C9669749A}" destId="{53FE6E36-FDCE-45C5-BFD8-00E90B6A3E3D}" srcOrd="3" destOrd="0" parTransId="{C31CDF9D-93A9-428D-BF62-C960BD578DA3}" sibTransId="{46D22F30-C018-459F-B757-F96B02A40E23}"/>
    <dgm:cxn modelId="{9B09352F-A9E8-47C3-A99C-15272A39BAEE}" type="presOf" srcId="{AACA89B3-9F6C-4BB3-9ACA-D498B358B697}" destId="{04CB1C79-1963-40BE-A41E-47849A42BB8E}" srcOrd="1" destOrd="0" presId="urn:microsoft.com/office/officeart/2005/8/layout/vProcess5"/>
    <dgm:cxn modelId="{1ECAE23D-61AB-43F8-92FE-F5189F340AC0}" type="presOf" srcId="{752B6C09-127C-4879-9C88-EE5C9669749A}" destId="{1ACF1ABE-DC77-487D-8BF1-43EE0ED86A58}" srcOrd="0" destOrd="0" presId="urn:microsoft.com/office/officeart/2005/8/layout/vProcess5"/>
    <dgm:cxn modelId="{C07CD34F-E7EB-4E29-BDE5-6FCB9C53C357}" srcId="{752B6C09-127C-4879-9C88-EE5C9669749A}" destId="{BF5D6002-8FDF-450C-8EE8-43848F57736B}" srcOrd="1" destOrd="0" parTransId="{7064DB35-6CA6-494E-9B8F-C496164F02E0}" sibTransId="{0251A6B2-6F38-48E9-AF0B-3B26DCD46D5F}"/>
    <dgm:cxn modelId="{BDB7AE56-C5A1-4510-896E-DFF7D6DBF615}" type="presOf" srcId="{C869081A-AC6B-4647-A8B3-14A66E2AD5B6}" destId="{12F16549-76D0-4957-89B9-E71F2313A67E}" srcOrd="0" destOrd="0" presId="urn:microsoft.com/office/officeart/2005/8/layout/vProcess5"/>
    <dgm:cxn modelId="{5BD9C7A2-B99C-43E4-A667-D4E7D9805840}" type="presOf" srcId="{BF5D6002-8FDF-450C-8EE8-43848F57736B}" destId="{3572D967-EF69-491F-A375-7A50DF437249}" srcOrd="0" destOrd="0" presId="urn:microsoft.com/office/officeart/2005/8/layout/vProcess5"/>
    <dgm:cxn modelId="{B4C246CD-522B-4084-8794-6F9E154D444D}" type="presOf" srcId="{53FE6E36-FDCE-45C5-BFD8-00E90B6A3E3D}" destId="{77325EDE-C71D-4DFF-91FD-E541BE449F70}" srcOrd="1" destOrd="0" presId="urn:microsoft.com/office/officeart/2005/8/layout/vProcess5"/>
    <dgm:cxn modelId="{B9B502CF-ECF5-4145-BD03-933CD68736F5}" type="presOf" srcId="{A4563CDA-DC00-4C9A-8C7C-5DC0AA15D539}" destId="{3564192F-6EF8-4D2D-9B1E-2DCC56F3D677}" srcOrd="0" destOrd="0" presId="urn:microsoft.com/office/officeart/2005/8/layout/vProcess5"/>
    <dgm:cxn modelId="{4CAD2DE5-D840-4C83-ABAF-42076EA58BD2}" type="presOf" srcId="{AACA89B3-9F6C-4BB3-9ACA-D498B358B697}" destId="{FE78B45A-C7F8-4ED9-8B9D-24C6AD1EAD40}" srcOrd="0" destOrd="0" presId="urn:microsoft.com/office/officeart/2005/8/layout/vProcess5"/>
    <dgm:cxn modelId="{B19C65F5-735C-419A-B683-8E3010BA645B}" type="presOf" srcId="{53FE6E36-FDCE-45C5-BFD8-00E90B6A3E3D}" destId="{E787C2CC-7098-4B87-A6E9-5195109EC440}" srcOrd="0" destOrd="0" presId="urn:microsoft.com/office/officeart/2005/8/layout/vProcess5"/>
    <dgm:cxn modelId="{1A09F0F6-FD70-4453-9AE8-22D4DCD58642}" type="presOf" srcId="{BF5D6002-8FDF-450C-8EE8-43848F57736B}" destId="{536BA5DE-B2A7-4397-A5A5-D101B4D2ACC0}" srcOrd="1" destOrd="0" presId="urn:microsoft.com/office/officeart/2005/8/layout/vProcess5"/>
    <dgm:cxn modelId="{67DB05FE-9B1B-4C5B-BCD3-FA941B05C34B}" srcId="{752B6C09-127C-4879-9C88-EE5C9669749A}" destId="{126EE7DE-F7B6-4A75-BAF9-6153BE34517D}" srcOrd="2" destOrd="0" parTransId="{84B32272-8DE9-43A1-A0E2-49E25E6A3C02}" sibTransId="{C869081A-AC6B-4647-A8B3-14A66E2AD5B6}"/>
    <dgm:cxn modelId="{DAC444B9-CCFD-4C1F-9CFA-5873503B0BC3}" type="presParOf" srcId="{1ACF1ABE-DC77-487D-8BF1-43EE0ED86A58}" destId="{02F81748-FC00-40CC-A5D8-4F212DB17B5C}" srcOrd="0" destOrd="0" presId="urn:microsoft.com/office/officeart/2005/8/layout/vProcess5"/>
    <dgm:cxn modelId="{C8E6B0E8-4D25-46F7-A9B0-145D077ABE94}" type="presParOf" srcId="{1ACF1ABE-DC77-487D-8BF1-43EE0ED86A58}" destId="{FE78B45A-C7F8-4ED9-8B9D-24C6AD1EAD40}" srcOrd="1" destOrd="0" presId="urn:microsoft.com/office/officeart/2005/8/layout/vProcess5"/>
    <dgm:cxn modelId="{ECF8B74D-DEE2-485F-9113-67BC7595E0DA}" type="presParOf" srcId="{1ACF1ABE-DC77-487D-8BF1-43EE0ED86A58}" destId="{3572D967-EF69-491F-A375-7A50DF437249}" srcOrd="2" destOrd="0" presId="urn:microsoft.com/office/officeart/2005/8/layout/vProcess5"/>
    <dgm:cxn modelId="{CF7F1817-B0CB-46A1-9214-C937F1D70D6D}" type="presParOf" srcId="{1ACF1ABE-DC77-487D-8BF1-43EE0ED86A58}" destId="{61D231E4-77A5-4279-8108-185AAAD0C476}" srcOrd="3" destOrd="0" presId="urn:microsoft.com/office/officeart/2005/8/layout/vProcess5"/>
    <dgm:cxn modelId="{2902B0B7-E2C7-4054-BBBA-2E668FF0C993}" type="presParOf" srcId="{1ACF1ABE-DC77-487D-8BF1-43EE0ED86A58}" destId="{E787C2CC-7098-4B87-A6E9-5195109EC440}" srcOrd="4" destOrd="0" presId="urn:microsoft.com/office/officeart/2005/8/layout/vProcess5"/>
    <dgm:cxn modelId="{84CC53C8-C4C2-49FA-961B-65659258FD54}" type="presParOf" srcId="{1ACF1ABE-DC77-487D-8BF1-43EE0ED86A58}" destId="{3564192F-6EF8-4D2D-9B1E-2DCC56F3D677}" srcOrd="5" destOrd="0" presId="urn:microsoft.com/office/officeart/2005/8/layout/vProcess5"/>
    <dgm:cxn modelId="{8DFDF7D2-B2D8-4913-9E4D-B3575E94CF4E}" type="presParOf" srcId="{1ACF1ABE-DC77-487D-8BF1-43EE0ED86A58}" destId="{1C9C14B0-7A95-4805-B378-0C3B15E807BA}" srcOrd="6" destOrd="0" presId="urn:microsoft.com/office/officeart/2005/8/layout/vProcess5"/>
    <dgm:cxn modelId="{D9CF69EC-170F-43EA-9122-5CEF71AB217C}" type="presParOf" srcId="{1ACF1ABE-DC77-487D-8BF1-43EE0ED86A58}" destId="{12F16549-76D0-4957-89B9-E71F2313A67E}" srcOrd="7" destOrd="0" presId="urn:microsoft.com/office/officeart/2005/8/layout/vProcess5"/>
    <dgm:cxn modelId="{64D4C070-B061-4D3A-BFC6-EFF7DAEE6084}" type="presParOf" srcId="{1ACF1ABE-DC77-487D-8BF1-43EE0ED86A58}" destId="{04CB1C79-1963-40BE-A41E-47849A42BB8E}" srcOrd="8" destOrd="0" presId="urn:microsoft.com/office/officeart/2005/8/layout/vProcess5"/>
    <dgm:cxn modelId="{4CD3FEC7-0D3F-4B25-9E5A-C9B6D02FDC55}" type="presParOf" srcId="{1ACF1ABE-DC77-487D-8BF1-43EE0ED86A58}" destId="{536BA5DE-B2A7-4397-A5A5-D101B4D2ACC0}" srcOrd="9" destOrd="0" presId="urn:microsoft.com/office/officeart/2005/8/layout/vProcess5"/>
    <dgm:cxn modelId="{C1FC6AC1-B094-4FFE-8A21-2DC1B371AFC4}" type="presParOf" srcId="{1ACF1ABE-DC77-487D-8BF1-43EE0ED86A58}" destId="{3EB60469-2543-4E09-AB5F-CFB517A80344}" srcOrd="10" destOrd="0" presId="urn:microsoft.com/office/officeart/2005/8/layout/vProcess5"/>
    <dgm:cxn modelId="{C7ECBAA7-AF0A-44DF-9C11-DF357604CF3F}" type="presParOf" srcId="{1ACF1ABE-DC77-487D-8BF1-43EE0ED86A58}" destId="{77325EDE-C71D-4DFF-91FD-E541BE449F7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8B45A-C7F8-4ED9-8B9D-24C6AD1EAD40}">
      <dsp:nvSpPr>
        <dsp:cNvPr id="0" name=""/>
        <dsp:cNvSpPr/>
      </dsp:nvSpPr>
      <dsp:spPr>
        <a:xfrm>
          <a:off x="0" y="0"/>
          <a:ext cx="8234172" cy="82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Five GCSEs (A-C), including English, maths and science</a:t>
          </a:r>
          <a:endParaRPr lang="en-US" sz="2100" kern="1200"/>
        </a:p>
      </dsp:txBody>
      <dsp:txXfrm>
        <a:off x="24157" y="24157"/>
        <a:ext cx="7274466" cy="776474"/>
      </dsp:txXfrm>
    </dsp:sp>
    <dsp:sp modelId="{3572D967-EF69-491F-A375-7A50DF437249}">
      <dsp:nvSpPr>
        <dsp:cNvPr id="0" name=""/>
        <dsp:cNvSpPr/>
      </dsp:nvSpPr>
      <dsp:spPr>
        <a:xfrm>
          <a:off x="689611" y="974750"/>
          <a:ext cx="8234172" cy="82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Three A levels (with at least two in science-based subjects)</a:t>
          </a:r>
          <a:endParaRPr lang="en-US" sz="2100" kern="1200"/>
        </a:p>
      </dsp:txBody>
      <dsp:txXfrm>
        <a:off x="713768" y="998907"/>
        <a:ext cx="6960133" cy="776474"/>
      </dsp:txXfrm>
    </dsp:sp>
    <dsp:sp modelId="{61D231E4-77A5-4279-8108-185AAAD0C476}">
      <dsp:nvSpPr>
        <dsp:cNvPr id="0" name=""/>
        <dsp:cNvSpPr/>
      </dsp:nvSpPr>
      <dsp:spPr>
        <a:xfrm>
          <a:off x="961421" y="1925425"/>
          <a:ext cx="8234172" cy="82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i="0" u="none" kern="1200" dirty="0"/>
            <a:t>Essential qualifications</a:t>
          </a:r>
          <a:endParaRPr lang="en-US" sz="2100" u="none" kern="1200" dirty="0"/>
        </a:p>
      </dsp:txBody>
      <dsp:txXfrm>
        <a:off x="985578" y="1949582"/>
        <a:ext cx="6970426" cy="776474"/>
      </dsp:txXfrm>
    </dsp:sp>
    <dsp:sp modelId="{E787C2CC-7098-4B87-A6E9-5195109EC440}">
      <dsp:nvSpPr>
        <dsp:cNvPr id="0" name=""/>
        <dsp:cNvSpPr/>
      </dsp:nvSpPr>
      <dsp:spPr>
        <a:xfrm>
          <a:off x="2058542" y="2924251"/>
          <a:ext cx="8234172" cy="82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i="0" kern="1200"/>
            <a:t>BSc (Hons) degree in optometry</a:t>
          </a:r>
          <a:endParaRPr lang="en-US" sz="2100" kern="1200"/>
        </a:p>
      </dsp:txBody>
      <dsp:txXfrm>
        <a:off x="2082699" y="2948408"/>
        <a:ext cx="6960133" cy="776474"/>
      </dsp:txXfrm>
    </dsp:sp>
    <dsp:sp modelId="{3564192F-6EF8-4D2D-9B1E-2DCC56F3D677}">
      <dsp:nvSpPr>
        <dsp:cNvPr id="0" name=""/>
        <dsp:cNvSpPr/>
      </dsp:nvSpPr>
      <dsp:spPr>
        <a:xfrm>
          <a:off x="7698059" y="631713"/>
          <a:ext cx="536112" cy="5361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818684" y="631713"/>
        <a:ext cx="294862" cy="403424"/>
      </dsp:txXfrm>
    </dsp:sp>
    <dsp:sp modelId="{1C9C14B0-7A95-4805-B378-0C3B15E807BA}">
      <dsp:nvSpPr>
        <dsp:cNvPr id="0" name=""/>
        <dsp:cNvSpPr/>
      </dsp:nvSpPr>
      <dsp:spPr>
        <a:xfrm>
          <a:off x="8387671" y="1606463"/>
          <a:ext cx="536112" cy="5361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508296" y="1606463"/>
        <a:ext cx="294862" cy="403424"/>
      </dsp:txXfrm>
    </dsp:sp>
    <dsp:sp modelId="{12F16549-76D0-4957-89B9-E71F2313A67E}">
      <dsp:nvSpPr>
        <dsp:cNvPr id="0" name=""/>
        <dsp:cNvSpPr/>
      </dsp:nvSpPr>
      <dsp:spPr>
        <a:xfrm>
          <a:off x="9066990" y="2581214"/>
          <a:ext cx="536112" cy="5361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87615" y="2581214"/>
        <a:ext cx="294862" cy="4034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4/28/2021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4/28/2021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Doctor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fontScale="92500" lnSpcReduction="20000"/>
          </a:bodyPr>
          <a:lstStyle/>
          <a:p>
            <a:r>
              <a:rPr lang="en-US" dirty="0">
                <a:solidFill>
                  <a:schemeClr val="tx1"/>
                </a:solidFill>
              </a:rPr>
              <a:t>NHS competition: Done by Sabah Sayed in Year 9. </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3"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4"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076"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77"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78"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9" name="Rectangle 85">
            <a:extLst>
              <a:ext uri="{FF2B5EF4-FFF2-40B4-BE49-F238E27FC236}">
                <a16:creationId xmlns:a16="http://schemas.microsoft.com/office/drawing/2014/main" id="{DFFCFB47-3C9E-4532-8065-D3633A77B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80" name="Rectangle 87">
            <a:extLst>
              <a:ext uri="{FF2B5EF4-FFF2-40B4-BE49-F238E27FC236}">
                <a16:creationId xmlns:a16="http://schemas.microsoft.com/office/drawing/2014/main" id="{467A625B-A166-4C03-ADD8-0535D718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89">
            <a:extLst>
              <a:ext uri="{FF2B5EF4-FFF2-40B4-BE49-F238E27FC236}">
                <a16:creationId xmlns:a16="http://schemas.microsoft.com/office/drawing/2014/main" id="{C35A5F97-C3A9-4101-8F5C-06E22105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pic>
        <p:nvPicPr>
          <p:cNvPr id="1026" name="Picture 2" descr="See the source image">
            <a:extLst>
              <a:ext uri="{FF2B5EF4-FFF2-40B4-BE49-F238E27FC236}">
                <a16:creationId xmlns:a16="http://schemas.microsoft.com/office/drawing/2014/main" id="{4467FCA9-6653-4E53-8CC9-7621A633F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0" r="1" b="1"/>
          <a:stretch/>
        </p:blipFill>
        <p:spPr bwMode="auto">
          <a:xfrm>
            <a:off x="806117" y="809244"/>
            <a:ext cx="6583680" cy="5239512"/>
          </a:xfrm>
          <a:prstGeom prst="rect">
            <a:avLst/>
          </a:prstGeom>
          <a:noFill/>
          <a:ln w="6350" cap="sq">
            <a:noFill/>
            <a:miter lim="800000"/>
          </a:ln>
          <a:extLst>
            <a:ext uri="{909E8E84-426E-40DD-AFC4-6F175D3DCCD1}">
              <a14:hiddenFill xmlns:a14="http://schemas.microsoft.com/office/drawing/2010/main">
                <a:solidFill>
                  <a:srgbClr val="FFFFFF"/>
                </a:solidFill>
              </a14:hiddenFill>
            </a:ext>
          </a:extLst>
        </p:spPr>
      </p:pic>
      <p:sp>
        <p:nvSpPr>
          <p:cNvPr id="1082" name="Rectangle 91">
            <a:extLst>
              <a:ext uri="{FF2B5EF4-FFF2-40B4-BE49-F238E27FC236}">
                <a16:creationId xmlns:a16="http://schemas.microsoft.com/office/drawing/2014/main" id="{00239F34-0E2D-4746-AAA9-920BD6063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83" name="Straight Connector 93">
            <a:extLst>
              <a:ext uri="{FF2B5EF4-FFF2-40B4-BE49-F238E27FC236}">
                <a16:creationId xmlns:a16="http://schemas.microsoft.com/office/drawing/2014/main" id="{82079E22-5065-47F9-AFCA-63C0DF226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84" name="Straight Connector 95">
            <a:extLst>
              <a:ext uri="{FF2B5EF4-FFF2-40B4-BE49-F238E27FC236}">
                <a16:creationId xmlns:a16="http://schemas.microsoft.com/office/drawing/2014/main" id="{39098EF8-6D81-466E-A59B-778568FCF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CB163DD-56F6-482F-862E-B6B9244DA6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44EF4DE-2334-4B49-8DC2-FDAC562A1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1FBED-68BA-42CF-A241-69D8AA571E77}"/>
              </a:ext>
            </a:extLst>
          </p:cNvPr>
          <p:cNvSpPr>
            <a:spLocks noGrp="1"/>
          </p:cNvSpPr>
          <p:nvPr>
            <p:ph type="title"/>
          </p:nvPr>
        </p:nvSpPr>
        <p:spPr>
          <a:xfrm>
            <a:off x="8616126" y="1903038"/>
            <a:ext cx="3238829" cy="3252231"/>
          </a:xfrm>
        </p:spPr>
        <p:txBody>
          <a:bodyPr vert="horz" lIns="91440" tIns="45720" rIns="91440" bIns="45720" rtlCol="0" anchor="ctr">
            <a:normAutofit fontScale="90000"/>
          </a:bodyPr>
          <a:lstStyle/>
          <a:p>
            <a:pPr algn="ctr">
              <a:lnSpc>
                <a:spcPct val="83000"/>
              </a:lnSpc>
            </a:pPr>
            <a:br>
              <a:rPr lang="en-US" sz="2300" cap="all" spc="-100" dirty="0"/>
            </a:br>
            <a:br>
              <a:rPr lang="en-US" sz="2300" cap="all" spc="-100" dirty="0"/>
            </a:br>
            <a:br>
              <a:rPr lang="en-US" sz="2300" cap="all" spc="-100" dirty="0"/>
            </a:br>
            <a:br>
              <a:rPr lang="en-US" sz="2300" cap="all" spc="-100" dirty="0"/>
            </a:br>
            <a:br>
              <a:rPr lang="en-US" sz="2300" cap="all" spc="-100" dirty="0"/>
            </a:br>
            <a:br>
              <a:rPr lang="en-US" sz="2300" cap="all" spc="-100" dirty="0"/>
            </a:br>
            <a:br>
              <a:rPr lang="en-US" sz="2300" cap="all" spc="-100" dirty="0"/>
            </a:br>
            <a:br>
              <a:rPr lang="en-US" sz="2300" b="1" cap="all" spc="-100" dirty="0"/>
            </a:br>
            <a:r>
              <a:rPr lang="en-US" sz="2300" b="1" cap="all" spc="-100" dirty="0"/>
              <a:t>What is an </a:t>
            </a:r>
            <a:r>
              <a:rPr lang="en-US" sz="2300" b="1" i="0" cap="all" spc="-100" dirty="0"/>
              <a:t>ophthalmologist </a:t>
            </a:r>
            <a:r>
              <a:rPr lang="en-US" sz="2300" b="1" cap="all" spc="-100" dirty="0"/>
              <a:t>doctor? And Why is it an important role in the NHs field?</a:t>
            </a:r>
            <a:br>
              <a:rPr lang="en-US" sz="2300" b="1" cap="all" spc="-100" dirty="0"/>
            </a:br>
            <a:br>
              <a:rPr lang="en-US" sz="2300" cap="all" spc="-100" dirty="0"/>
            </a:br>
            <a:br>
              <a:rPr lang="en-US" sz="2300" cap="all" spc="-100" dirty="0"/>
            </a:br>
            <a:r>
              <a:rPr lang="en-GB" sz="2400" dirty="0">
                <a:solidFill>
                  <a:srgbClr val="111111"/>
                </a:solidFill>
              </a:rPr>
              <a:t>Ophthalmologist doctors are eye specialist. They handle all the medical aspects of eye care. They do surgeries and other treatments. We need these types of doctors  because many people have eye problems in the world, and it is very important that we have good eye specialist  who can do treatment for people. </a:t>
            </a:r>
            <a:br>
              <a:rPr lang="en-GB" sz="2400" dirty="0">
                <a:solidFill>
                  <a:srgbClr val="111111"/>
                </a:solidFill>
              </a:rPr>
            </a:br>
            <a:br>
              <a:rPr lang="en-US" sz="2300" cap="all" spc="-100" dirty="0"/>
            </a:br>
            <a:br>
              <a:rPr lang="en-US" sz="2300" cap="all" spc="-100" dirty="0"/>
            </a:br>
            <a:br>
              <a:rPr lang="en-US" sz="2300" cap="all" spc="-100" dirty="0"/>
            </a:br>
            <a:br>
              <a:rPr lang="en-US" sz="2300" cap="all" spc="-100" dirty="0"/>
            </a:br>
            <a:br>
              <a:rPr lang="en-US" sz="2300" cap="all" spc="-100" dirty="0"/>
            </a:br>
            <a:br>
              <a:rPr lang="en-US" sz="2300" cap="all" spc="-100" dirty="0"/>
            </a:br>
            <a:br>
              <a:rPr lang="en-US" sz="2300" cap="all" spc="-100" dirty="0"/>
            </a:br>
            <a:br>
              <a:rPr lang="en-US" sz="2300" cap="all" spc="-100" dirty="0"/>
            </a:br>
            <a:endParaRPr lang="en-US" sz="2300" cap="all" spc="-100" dirty="0"/>
          </a:p>
        </p:txBody>
      </p:sp>
    </p:spTree>
    <p:extLst>
      <p:ext uri="{BB962C8B-B14F-4D97-AF65-F5344CB8AC3E}">
        <p14:creationId xmlns:p14="http://schemas.microsoft.com/office/powerpoint/2010/main" val="1581369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25 Different Types of Doctors - The Most Common Types of Doctors and  Specialists">
            <a:extLst>
              <a:ext uri="{FF2B5EF4-FFF2-40B4-BE49-F238E27FC236}">
                <a16:creationId xmlns:a16="http://schemas.microsoft.com/office/drawing/2014/main" id="{6DF3BA9F-AC19-4FFA-8187-D9584432F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2339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7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774043" y="727626"/>
            <a:ext cx="4602152" cy="1718225"/>
          </a:xfrm>
        </p:spPr>
        <p:txBody>
          <a:bodyPr vert="horz" lIns="91440" tIns="45720" rIns="91440" bIns="45720" rtlCol="0" anchor="ctr">
            <a:normAutofit/>
          </a:bodyPr>
          <a:lstStyle/>
          <a:p>
            <a:r>
              <a:rPr lang="en-US" sz="3100"/>
              <a:t>What degree do you need to become an </a:t>
            </a:r>
            <a:r>
              <a:rPr lang="en-US" sz="3100" i="0"/>
              <a:t>ophthalmologist doctor?</a:t>
            </a:r>
            <a:endParaRPr lang="en-US" sz="3100"/>
          </a:p>
        </p:txBody>
      </p:sp>
      <p:sp>
        <p:nvSpPr>
          <p:cNvPr id="3" name="TextBox 2">
            <a:extLst>
              <a:ext uri="{FF2B5EF4-FFF2-40B4-BE49-F238E27FC236}">
                <a16:creationId xmlns:a16="http://schemas.microsoft.com/office/drawing/2014/main" id="{88E1336A-A4FC-44D9-AE84-D9C7D196D084}"/>
              </a:ext>
            </a:extLst>
          </p:cNvPr>
          <p:cNvSpPr txBox="1"/>
          <p:nvPr/>
        </p:nvSpPr>
        <p:spPr>
          <a:xfrm>
            <a:off x="774043" y="2538920"/>
            <a:ext cx="4602152" cy="3480066"/>
          </a:xfrm>
          <a:prstGeom prst="rect">
            <a:avLst/>
          </a:prstGeo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i="0">
                <a:effectLst/>
              </a:rPr>
              <a:t>Ophthalmologists need a Medical degree, which requires students to first earn a Bachelor’s degree. Common majors include Biology and Chemistry before enrolling in medical school</a:t>
            </a:r>
          </a:p>
          <a:p>
            <a:pPr indent="-182880">
              <a:spcAft>
                <a:spcPts val="600"/>
              </a:spcAft>
              <a:buClr>
                <a:schemeClr val="tx1">
                  <a:lumMod val="85000"/>
                  <a:lumOff val="15000"/>
                </a:schemeClr>
              </a:buClr>
              <a:buFont typeface="Garamond" pitchFamily="18" charset="0"/>
              <a:buChar char="◦"/>
            </a:pPr>
            <a:endParaRPr lang="en-US"/>
          </a:p>
          <a:p>
            <a:pPr indent="-182880">
              <a:spcAft>
                <a:spcPts val="600"/>
              </a:spcAft>
              <a:buClr>
                <a:schemeClr val="tx1">
                  <a:lumMod val="85000"/>
                  <a:lumOff val="15000"/>
                </a:schemeClr>
              </a:buClr>
              <a:buFont typeface="Garamond" pitchFamily="18" charset="0"/>
              <a:buChar char="◦"/>
            </a:pPr>
            <a:r>
              <a:rPr lang="en-US"/>
              <a:t> </a:t>
            </a:r>
            <a:r>
              <a:rPr lang="en-US" i="0">
                <a:effectLst/>
              </a:rPr>
              <a:t>Before you train as an ophthalmologist you must complete a degree in medicine and have obtained a MBBS or equivalent qualification.</a:t>
            </a:r>
            <a:endParaRPr lang="en-US"/>
          </a:p>
        </p:txBody>
      </p:sp>
    </p:spTree>
    <p:extLst>
      <p:ext uri="{BB962C8B-B14F-4D97-AF65-F5344CB8AC3E}">
        <p14:creationId xmlns:p14="http://schemas.microsoft.com/office/powerpoint/2010/main" val="121601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C9E5D-55F9-4D50-81D4-6D8398C4B083}"/>
              </a:ext>
            </a:extLst>
          </p:cNvPr>
          <p:cNvSpPr>
            <a:spLocks noGrp="1"/>
          </p:cNvSpPr>
          <p:nvPr>
            <p:ph sz="half" idx="1"/>
          </p:nvPr>
        </p:nvSpPr>
        <p:spPr/>
        <p:txBody>
          <a:bodyPr/>
          <a:lstStyle/>
          <a:p>
            <a:endParaRPr lang="en-GB" dirty="0"/>
          </a:p>
          <a:p>
            <a:endParaRPr lang="en-GB" dirty="0"/>
          </a:p>
          <a:p>
            <a:endParaRPr lang="en-GB" dirty="0"/>
          </a:p>
        </p:txBody>
      </p:sp>
      <p:graphicFrame>
        <p:nvGraphicFramePr>
          <p:cNvPr id="14" name="Content Placeholder 3">
            <a:extLst>
              <a:ext uri="{FF2B5EF4-FFF2-40B4-BE49-F238E27FC236}">
                <a16:creationId xmlns:a16="http://schemas.microsoft.com/office/drawing/2014/main" id="{A8C9A0C2-2A6E-4769-AE1C-31AA4241984C}"/>
              </a:ext>
            </a:extLst>
          </p:cNvPr>
          <p:cNvGraphicFramePr>
            <a:graphicFrameLocks noGrp="1"/>
          </p:cNvGraphicFramePr>
          <p:nvPr>
            <p:ph sz="half" idx="2"/>
            <p:extLst>
              <p:ext uri="{D42A27DB-BD31-4B8C-83A1-F6EECF244321}">
                <p14:modId xmlns:p14="http://schemas.microsoft.com/office/powerpoint/2010/main" val="3761718532"/>
              </p:ext>
            </p:extLst>
          </p:nvPr>
        </p:nvGraphicFramePr>
        <p:xfrm>
          <a:off x="1194434" y="2103120"/>
          <a:ext cx="10292715"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B196D6A7-B06F-4A58-826E-AED145E8D781}"/>
              </a:ext>
            </a:extLst>
          </p:cNvPr>
          <p:cNvSpPr>
            <a:spLocks noGrp="1"/>
          </p:cNvSpPr>
          <p:nvPr>
            <p:ph type="title"/>
          </p:nvPr>
        </p:nvSpPr>
        <p:spPr>
          <a:xfrm>
            <a:off x="828675" y="633069"/>
            <a:ext cx="10058400" cy="1371600"/>
          </a:xfrm>
        </p:spPr>
        <p:txBody>
          <a:bodyPr>
            <a:normAutofit/>
          </a:bodyPr>
          <a:lstStyle/>
          <a:p>
            <a:r>
              <a:rPr lang="en-GB" sz="3200" b="1" dirty="0"/>
              <a:t>GRADES AND SUBJECTS THAT NEED TO BE TAKEN IN ORDER TO BECOME A OPTHAMPOLOGIST. </a:t>
            </a:r>
          </a:p>
        </p:txBody>
      </p:sp>
    </p:spTree>
    <p:extLst>
      <p:ext uri="{BB962C8B-B14F-4D97-AF65-F5344CB8AC3E}">
        <p14:creationId xmlns:p14="http://schemas.microsoft.com/office/powerpoint/2010/main" val="2635247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7" name="Rectangle 7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makes a good doctor — and other findings from the 2019 AAMC Public  Opinion Research | AAMC">
            <a:extLst>
              <a:ext uri="{FF2B5EF4-FFF2-40B4-BE49-F238E27FC236}">
                <a16:creationId xmlns:a16="http://schemas.microsoft.com/office/drawing/2014/main" id="{60985F82-BB1A-4941-8191-D3E9BDF39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19" r="16947"/>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E6BA0E-116F-4F42-A9FA-84BF72BCDF2E}"/>
              </a:ext>
            </a:extLst>
          </p:cNvPr>
          <p:cNvSpPr>
            <a:spLocks noGrp="1"/>
          </p:cNvSpPr>
          <p:nvPr>
            <p:ph type="title"/>
          </p:nvPr>
        </p:nvSpPr>
        <p:spPr>
          <a:xfrm>
            <a:off x="7064082" y="642594"/>
            <a:ext cx="4472921" cy="1371600"/>
          </a:xfrm>
        </p:spPr>
        <p:txBody>
          <a:bodyPr vert="horz" lIns="91440" tIns="45720" rIns="91440" bIns="45720" rtlCol="0" anchor="ctr">
            <a:normAutofit/>
          </a:bodyPr>
          <a:lstStyle/>
          <a:p>
            <a:r>
              <a:rPr lang="en-US" b="1"/>
              <a:t>Related skills</a:t>
            </a:r>
          </a:p>
        </p:txBody>
      </p:sp>
      <p:sp>
        <p:nvSpPr>
          <p:cNvPr id="4" name="Text Placeholder 3">
            <a:extLst>
              <a:ext uri="{FF2B5EF4-FFF2-40B4-BE49-F238E27FC236}">
                <a16:creationId xmlns:a16="http://schemas.microsoft.com/office/drawing/2014/main" id="{66425075-A38A-4DC6-9C1D-15B61A4809D9}"/>
              </a:ext>
            </a:extLst>
          </p:cNvPr>
          <p:cNvSpPr>
            <a:spLocks noGrp="1"/>
          </p:cNvSpPr>
          <p:nvPr>
            <p:ph type="body" sz="half" idx="4294967295"/>
          </p:nvPr>
        </p:nvSpPr>
        <p:spPr>
          <a:xfrm>
            <a:off x="7064082" y="2103120"/>
            <a:ext cx="4472922" cy="3931920"/>
          </a:xfrm>
        </p:spPr>
        <p:txBody>
          <a:bodyPr vert="horz" lIns="91440" tIns="45720" rIns="91440" bIns="45720" rtlCol="0">
            <a:normAutofit/>
          </a:bodyPr>
          <a:lstStyle/>
          <a:p>
            <a:pPr>
              <a:lnSpc>
                <a:spcPct val="100000"/>
              </a:lnSpc>
            </a:pPr>
            <a:r>
              <a:rPr lang="en-US" sz="3200" b="0" i="0" dirty="0">
                <a:effectLst/>
              </a:rPr>
              <a:t>Administration</a:t>
            </a:r>
          </a:p>
          <a:p>
            <a:pPr>
              <a:lnSpc>
                <a:spcPct val="100000"/>
              </a:lnSpc>
            </a:pPr>
            <a:r>
              <a:rPr lang="en-US" sz="3200" b="0" i="0" dirty="0">
                <a:effectLst/>
              </a:rPr>
              <a:t>Attention to detail</a:t>
            </a:r>
          </a:p>
          <a:p>
            <a:pPr>
              <a:lnSpc>
                <a:spcPct val="100000"/>
              </a:lnSpc>
            </a:pPr>
            <a:r>
              <a:rPr lang="en-US" sz="3200" b="0" i="0" dirty="0">
                <a:effectLst/>
              </a:rPr>
              <a:t>Communication</a:t>
            </a:r>
          </a:p>
          <a:p>
            <a:pPr>
              <a:lnSpc>
                <a:spcPct val="100000"/>
              </a:lnSpc>
            </a:pPr>
            <a:r>
              <a:rPr lang="en-US" sz="3200" b="0" i="0" dirty="0">
                <a:effectLst/>
              </a:rPr>
              <a:t>Discipline</a:t>
            </a:r>
          </a:p>
          <a:p>
            <a:pPr>
              <a:lnSpc>
                <a:spcPct val="100000"/>
              </a:lnSpc>
            </a:pPr>
            <a:r>
              <a:rPr lang="en-US" sz="3200" b="0" i="0" dirty="0">
                <a:effectLst/>
              </a:rPr>
              <a:t>Interpersonal skills</a:t>
            </a:r>
          </a:p>
          <a:p>
            <a:pPr>
              <a:lnSpc>
                <a:spcPct val="100000"/>
              </a:lnSpc>
            </a:pPr>
            <a:r>
              <a:rPr lang="en-US" sz="3200" b="0" i="0" dirty="0">
                <a:effectLst/>
              </a:rPr>
              <a:t>Organization</a:t>
            </a:r>
          </a:p>
          <a:p>
            <a:pPr>
              <a:lnSpc>
                <a:spcPct val="100000"/>
              </a:lnSpc>
            </a:pPr>
            <a:endParaRPr lang="en-US" dirty="0"/>
          </a:p>
        </p:txBody>
      </p:sp>
    </p:spTree>
    <p:extLst>
      <p:ext uri="{BB962C8B-B14F-4D97-AF65-F5344CB8AC3E}">
        <p14:creationId xmlns:p14="http://schemas.microsoft.com/office/powerpoint/2010/main" val="249682062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5CFA-5AEE-4278-A858-18D1B63C27B7}"/>
              </a:ext>
            </a:extLst>
          </p:cNvPr>
          <p:cNvSpPr>
            <a:spLocks noGrp="1"/>
          </p:cNvSpPr>
          <p:nvPr>
            <p:ph type="title"/>
          </p:nvPr>
        </p:nvSpPr>
        <p:spPr/>
        <p:txBody>
          <a:bodyPr>
            <a:normAutofit/>
          </a:bodyPr>
          <a:lstStyle/>
          <a:p>
            <a:r>
              <a:rPr lang="en-GB" dirty="0"/>
              <a:t>WHY IS IT A GOOD JOB?</a:t>
            </a:r>
          </a:p>
        </p:txBody>
      </p:sp>
      <p:sp>
        <p:nvSpPr>
          <p:cNvPr id="4" name="Content Placeholder 3">
            <a:extLst>
              <a:ext uri="{FF2B5EF4-FFF2-40B4-BE49-F238E27FC236}">
                <a16:creationId xmlns:a16="http://schemas.microsoft.com/office/drawing/2014/main" id="{01D5876E-B5A2-4667-97F2-C1FA213705AA}"/>
              </a:ext>
            </a:extLst>
          </p:cNvPr>
          <p:cNvSpPr>
            <a:spLocks noGrp="1"/>
          </p:cNvSpPr>
          <p:nvPr>
            <p:ph sz="half" idx="2"/>
          </p:nvPr>
        </p:nvSpPr>
        <p:spPr>
          <a:xfrm>
            <a:off x="1069848" y="2173347"/>
            <a:ext cx="4663440" cy="4042059"/>
          </a:xfrm>
        </p:spPr>
        <p:txBody>
          <a:bodyPr>
            <a:normAutofit fontScale="92500"/>
          </a:bodyPr>
          <a:lstStyle/>
          <a:p>
            <a:r>
              <a:rPr lang="en-GB" sz="2400" dirty="0"/>
              <a:t>It’s a good job because you get to give yourself an opportunity to serve other people. </a:t>
            </a:r>
          </a:p>
          <a:p>
            <a:endParaRPr lang="en-GB" sz="2400" dirty="0"/>
          </a:p>
          <a:p>
            <a:r>
              <a:rPr lang="en-GB" sz="2400" dirty="0"/>
              <a:t>And by taking care of other people you get so much reward.</a:t>
            </a:r>
          </a:p>
          <a:p>
            <a:endParaRPr lang="en-GB" sz="2400" dirty="0"/>
          </a:p>
          <a:p>
            <a:r>
              <a:rPr lang="en-GB" sz="2400" dirty="0"/>
              <a:t>You are treating other people and making sure they get better.  </a:t>
            </a:r>
          </a:p>
          <a:p>
            <a:endParaRPr lang="en-GB" dirty="0"/>
          </a:p>
        </p:txBody>
      </p:sp>
      <p:sp>
        <p:nvSpPr>
          <p:cNvPr id="5" name="Text Placeholder 4">
            <a:extLst>
              <a:ext uri="{FF2B5EF4-FFF2-40B4-BE49-F238E27FC236}">
                <a16:creationId xmlns:a16="http://schemas.microsoft.com/office/drawing/2014/main" id="{443F290C-AD1D-48D2-AD39-07D65C75AEE6}"/>
              </a:ext>
            </a:extLst>
          </p:cNvPr>
          <p:cNvSpPr>
            <a:spLocks noGrp="1"/>
          </p:cNvSpPr>
          <p:nvPr>
            <p:ph type="body" sz="quarter" idx="3"/>
          </p:nvPr>
        </p:nvSpPr>
        <p:spPr/>
        <p:txBody>
          <a:bodyPr/>
          <a:lstStyle/>
          <a:p>
            <a:endParaRPr lang="en-GB"/>
          </a:p>
        </p:txBody>
      </p:sp>
      <p:pic>
        <p:nvPicPr>
          <p:cNvPr id="3074" name="Picture 2" descr="Optometrist or Ophthalmologist: Which Is Best for Your Eye Care? – Health  Essentials from Cleveland Clinic">
            <a:extLst>
              <a:ext uri="{FF2B5EF4-FFF2-40B4-BE49-F238E27FC236}">
                <a16:creationId xmlns:a16="http://schemas.microsoft.com/office/drawing/2014/main" id="{8B16812C-6A57-4AF2-B57F-D4A314DA4925}"/>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2017" y="2014194"/>
            <a:ext cx="4834476" cy="392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7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B6CD-86A4-4231-A253-74B64EA21051}"/>
              </a:ext>
            </a:extLst>
          </p:cNvPr>
          <p:cNvSpPr>
            <a:spLocks noGrp="1"/>
          </p:cNvSpPr>
          <p:nvPr>
            <p:ph type="title"/>
          </p:nvPr>
        </p:nvSpPr>
        <p:spPr>
          <a:xfrm>
            <a:off x="-2337453" y="-1054969"/>
            <a:ext cx="10058400" cy="5179708"/>
          </a:xfrm>
        </p:spPr>
        <p:txBody>
          <a:bodyPr>
            <a:normAutofit/>
          </a:bodyPr>
          <a:lstStyle/>
          <a:p>
            <a:br>
              <a:rPr lang="en-GB" dirty="0"/>
            </a:br>
            <a:endParaRPr lang="en-GB" dirty="0"/>
          </a:p>
        </p:txBody>
      </p:sp>
      <p:pic>
        <p:nvPicPr>
          <p:cNvPr id="5122" name="Picture 2" descr="Best Eye Clinic in Hyderabad, Attapur | Eye Specialist | Zoi Clinics">
            <a:extLst>
              <a:ext uri="{FF2B5EF4-FFF2-40B4-BE49-F238E27FC236}">
                <a16:creationId xmlns:a16="http://schemas.microsoft.com/office/drawing/2014/main" id="{A918DEF8-C569-4592-B847-5E589D167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92" y="600489"/>
            <a:ext cx="38862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phthalmologist Images, Stock Photos &amp; Vectors | Shutterstock">
            <a:extLst>
              <a:ext uri="{FF2B5EF4-FFF2-40B4-BE49-F238E27FC236}">
                <a16:creationId xmlns:a16="http://schemas.microsoft.com/office/drawing/2014/main" id="{4C3EE421-CF95-4643-9C22-39B3BEDE7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56" y="3593881"/>
            <a:ext cx="3714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at is the Difference Between an Ophthalmologist and an Optometrist? |  Carillon Vision Care - Glenview, IL">
            <a:extLst>
              <a:ext uri="{FF2B5EF4-FFF2-40B4-BE49-F238E27FC236}">
                <a16:creationId xmlns:a16="http://schemas.microsoft.com/office/drawing/2014/main" id="{A3703194-7FDD-4E27-801F-959616C37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598" y="597119"/>
            <a:ext cx="3976066" cy="271095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King Khaled Eye Specialist Hospital (KKESH) | LinkedIn">
            <a:extLst>
              <a:ext uri="{FF2B5EF4-FFF2-40B4-BE49-F238E27FC236}">
                <a16:creationId xmlns:a16="http://schemas.microsoft.com/office/drawing/2014/main" id="{50E45C2B-3EED-4057-A47C-0818487C45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31" y="3653188"/>
            <a:ext cx="4035632" cy="277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48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4FAF-5C93-4442-B870-6F3989188C2D}"/>
              </a:ext>
            </a:extLst>
          </p:cNvPr>
          <p:cNvSpPr>
            <a:spLocks noGrp="1"/>
          </p:cNvSpPr>
          <p:nvPr>
            <p:ph type="title"/>
          </p:nvPr>
        </p:nvSpPr>
        <p:spPr/>
        <p:txBody>
          <a:bodyPr/>
          <a:lstStyle/>
          <a:p>
            <a:r>
              <a:rPr lang="en-GB"/>
              <a:t>End of the presentation: </a:t>
            </a:r>
            <a:endParaRPr lang="en-GB" dirty="0"/>
          </a:p>
        </p:txBody>
      </p:sp>
      <p:sp>
        <p:nvSpPr>
          <p:cNvPr id="3" name="Content Placeholder 2">
            <a:extLst>
              <a:ext uri="{FF2B5EF4-FFF2-40B4-BE49-F238E27FC236}">
                <a16:creationId xmlns:a16="http://schemas.microsoft.com/office/drawing/2014/main" id="{A3B0BAA1-7DF7-44C6-9CAB-6DF36E58E221}"/>
              </a:ext>
            </a:extLst>
          </p:cNvPr>
          <p:cNvSpPr>
            <a:spLocks noGrp="1"/>
          </p:cNvSpPr>
          <p:nvPr>
            <p:ph sz="half" idx="1"/>
          </p:nvPr>
        </p:nvSpPr>
        <p:spPr/>
        <p:txBody>
          <a:bodyPr>
            <a:normAutofit/>
          </a:bodyPr>
          <a:lstStyle/>
          <a:p>
            <a:r>
              <a:rPr lang="en-GB" dirty="0"/>
              <a:t>Its wonderful  thinking about all these jobs and I am sure one day someone will want to become a doctor.  </a:t>
            </a:r>
          </a:p>
          <a:p>
            <a:endParaRPr lang="en-GB" dirty="0"/>
          </a:p>
          <a:p>
            <a:r>
              <a:rPr lang="en-GB" dirty="0"/>
              <a:t>And it’s a great opportunity, </a:t>
            </a:r>
          </a:p>
          <a:p>
            <a:r>
              <a:rPr lang="en-GB" dirty="0"/>
              <a:t>you will get to learn new things. </a:t>
            </a:r>
          </a:p>
          <a:p>
            <a:endParaRPr lang="en-GB" dirty="0"/>
          </a:p>
          <a:p>
            <a:r>
              <a:rPr lang="en-GB" dirty="0"/>
              <a:t>I have made this presentation so that people can learn more about this amazing role of doctors. </a:t>
            </a:r>
          </a:p>
          <a:p>
            <a:endParaRPr lang="en-GB" dirty="0"/>
          </a:p>
        </p:txBody>
      </p:sp>
      <p:sp>
        <p:nvSpPr>
          <p:cNvPr id="4" name="Content Placeholder 3">
            <a:extLst>
              <a:ext uri="{FF2B5EF4-FFF2-40B4-BE49-F238E27FC236}">
                <a16:creationId xmlns:a16="http://schemas.microsoft.com/office/drawing/2014/main" id="{1E932D94-07BF-4336-8C71-E8215939D90B}"/>
              </a:ext>
            </a:extLst>
          </p:cNvPr>
          <p:cNvSpPr>
            <a:spLocks noGrp="1"/>
          </p:cNvSpPr>
          <p:nvPr>
            <p:ph sz="half" idx="2"/>
          </p:nvPr>
        </p:nvSpPr>
        <p:spPr/>
        <p:txBody>
          <a:bodyPr>
            <a:normAutofit/>
          </a:bodyPr>
          <a:lstStyle/>
          <a:p>
            <a:r>
              <a:rPr lang="en-GB" dirty="0"/>
              <a:t>I hope this presentation has encouraged people and want to know more. </a:t>
            </a:r>
          </a:p>
        </p:txBody>
      </p:sp>
      <p:pic>
        <p:nvPicPr>
          <p:cNvPr id="4098" name="Picture 2" descr="Kylie Minogue Women's glasses FEVER | Brown Frame £99 | Specsavers UK">
            <a:extLst>
              <a:ext uri="{FF2B5EF4-FFF2-40B4-BE49-F238E27FC236}">
                <a16:creationId xmlns:a16="http://schemas.microsoft.com/office/drawing/2014/main" id="{DA59722A-25EB-40A6-A437-17350DDAA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269" y="3240157"/>
            <a:ext cx="4108174" cy="231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32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b3ba57f-b0af-4625-b5d5-9f4e8dedf7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4EDEEBF7F4924EB1D980332B9D72B6" ma:contentTypeVersion="12" ma:contentTypeDescription="Create a new document." ma:contentTypeScope="" ma:versionID="3ba50784909eda3856a7f8155273936b">
  <xsd:schema xmlns:xsd="http://www.w3.org/2001/XMLSchema" xmlns:xs="http://www.w3.org/2001/XMLSchema" xmlns:p="http://schemas.microsoft.com/office/2006/metadata/properties" xmlns:ns2="cfa0763b-6789-484c-bffc-990a176d1dee" xmlns:ns3="db3ba57f-b0af-4625-b5d5-9f4e8dedf7b2" targetNamespace="http://schemas.microsoft.com/office/2006/metadata/properties" ma:root="true" ma:fieldsID="40607b98a6a91e1a75575294a9044a9b" ns2:_="" ns3:_="">
    <xsd:import namespace="cfa0763b-6789-484c-bffc-990a176d1dee"/>
    <xsd:import namespace="db3ba57f-b0af-4625-b5d5-9f4e8dedf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763b-6789-484c-bffc-990a176d1d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ba57f-b0af-4625-b5d5-9f4e8dedf7b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0E92E9E5-79AF-4029-8FCA-9C327D54FD8F}">
  <ds:schemaRefs>
    <ds:schemaRef ds:uri="http://schemas.microsoft.com/office/2006/documentManagement/types"/>
    <ds:schemaRef ds:uri="http://schemas.microsoft.com/office/2006/metadata/properties"/>
    <ds:schemaRef ds:uri="469a39fd-05cf-4004-9ec4-850e429f9bfc"/>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 ds:uri="4955a765-d46b-491e-a094-8109df4a8da5"/>
  </ds:schemaRefs>
</ds:datastoreItem>
</file>

<file path=customXml/itemProps3.xml><?xml version="1.0" encoding="utf-8"?>
<ds:datastoreItem xmlns:ds="http://schemas.openxmlformats.org/officeDocument/2006/customXml" ds:itemID="{DC87DB65-4ADB-493E-BC55-36659A0C0E4F}"/>
</file>

<file path=docProps/app.xml><?xml version="1.0" encoding="utf-8"?>
<Properties xmlns="http://schemas.openxmlformats.org/officeDocument/2006/extended-properties" xmlns:vt="http://schemas.openxmlformats.org/officeDocument/2006/docPropsVTypes">
  <Template>TM04033925[[fn=Droplet]]</Template>
  <TotalTime>2963</TotalTime>
  <Words>346</Words>
  <Application>Microsoft Office PowerPoint</Application>
  <PresentationFormat>Widescreen</PresentationFormat>
  <Paragraphs>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SavonVTI</vt:lpstr>
      <vt:lpstr>Doctor </vt:lpstr>
      <vt:lpstr>        What is an ophthalmologist doctor? And Why is it an important role in the NHs field?   Ophthalmologist doctors are eye specialist. They handle all the medical aspects of eye care. They do surgeries and other treatments. We need these types of doctors  because many people have eye problems in the world, and it is very important that we have good eye specialist  who can do treatment for people.          </vt:lpstr>
      <vt:lpstr>What degree do you need to become an ophthalmologist doctor?</vt:lpstr>
      <vt:lpstr>GRADES AND SUBJECTS THAT NEED TO BE TAKEN IN ORDER TO BECOME A OPTHAMPOLOGIST. </vt:lpstr>
      <vt:lpstr>Related skills</vt:lpstr>
      <vt:lpstr>WHY IS IT A GOOD JOB?</vt:lpstr>
      <vt:lpstr> </vt:lpstr>
      <vt:lpstr>End of the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 </dc:title>
  <dc:creator>ahmed sayed</dc:creator>
  <cp:lastModifiedBy>ahmed sayed</cp:lastModifiedBy>
  <cp:revision>3</cp:revision>
  <dcterms:created xsi:type="dcterms:W3CDTF">2021-03-19T18:49:34Z</dcterms:created>
  <dcterms:modified xsi:type="dcterms:W3CDTF">2021-04-28T16:20:22Z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0x010100304EDEEBF7F4924EB1D980332B9D72B6</vt:lpwstr>
  </property>
  <property fmtid="{D5CDD505-2E9C-101B-9397-08002B2CF9AE}" pid="3" name="Order">
    <vt:r8>3000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